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258" r:id="rId3"/>
    <p:sldId id="281" r:id="rId4"/>
    <p:sldId id="282" r:id="rId5"/>
    <p:sldId id="284" r:id="rId6"/>
    <p:sldId id="277" r:id="rId7"/>
    <p:sldId id="278" r:id="rId8"/>
    <p:sldId id="283" r:id="rId9"/>
    <p:sldId id="354" r:id="rId10"/>
    <p:sldId id="355" r:id="rId11"/>
    <p:sldId id="293" r:id="rId12"/>
    <p:sldId id="292" r:id="rId13"/>
    <p:sldId id="286" r:id="rId14"/>
    <p:sldId id="415" r:id="rId15"/>
    <p:sldId id="356" r:id="rId16"/>
    <p:sldId id="457" r:id="rId17"/>
    <p:sldId id="458" r:id="rId18"/>
    <p:sldId id="459" r:id="rId19"/>
    <p:sldId id="460" r:id="rId20"/>
    <p:sldId id="461" r:id="rId21"/>
    <p:sldId id="357" r:id="rId22"/>
    <p:sldId id="358" r:id="rId23"/>
    <p:sldId id="406" r:id="rId24"/>
    <p:sldId id="360" r:id="rId25"/>
    <p:sldId id="361" r:id="rId26"/>
    <p:sldId id="362" r:id="rId27"/>
    <p:sldId id="363" r:id="rId28"/>
    <p:sldId id="364" r:id="rId29"/>
    <p:sldId id="407" r:id="rId30"/>
    <p:sldId id="366" r:id="rId31"/>
    <p:sldId id="367" r:id="rId32"/>
    <p:sldId id="368" r:id="rId33"/>
    <p:sldId id="408" r:id="rId34"/>
    <p:sldId id="372" r:id="rId35"/>
    <p:sldId id="373" r:id="rId36"/>
    <p:sldId id="374" r:id="rId37"/>
    <p:sldId id="417" r:id="rId38"/>
    <p:sldId id="418" r:id="rId39"/>
    <p:sldId id="419" r:id="rId40"/>
    <p:sldId id="420" r:id="rId41"/>
    <p:sldId id="421" r:id="rId42"/>
    <p:sldId id="409" r:id="rId43"/>
    <p:sldId id="376" r:id="rId44"/>
    <p:sldId id="377" r:id="rId45"/>
    <p:sldId id="378" r:id="rId46"/>
    <p:sldId id="379" r:id="rId47"/>
    <p:sldId id="410" r:id="rId48"/>
    <p:sldId id="381" r:id="rId49"/>
    <p:sldId id="382" r:id="rId50"/>
    <p:sldId id="383" r:id="rId51"/>
    <p:sldId id="384" r:id="rId52"/>
    <p:sldId id="411" r:id="rId53"/>
    <p:sldId id="386" r:id="rId54"/>
    <p:sldId id="387" r:id="rId55"/>
    <p:sldId id="388" r:id="rId56"/>
    <p:sldId id="389" r:id="rId57"/>
    <p:sldId id="412" r:id="rId58"/>
    <p:sldId id="391" r:id="rId59"/>
    <p:sldId id="414" r:id="rId60"/>
    <p:sldId id="422" r:id="rId61"/>
    <p:sldId id="423" r:id="rId62"/>
    <p:sldId id="424" r:id="rId63"/>
    <p:sldId id="426" r:id="rId64"/>
    <p:sldId id="427" r:id="rId65"/>
    <p:sldId id="429" r:id="rId66"/>
    <p:sldId id="432" r:id="rId67"/>
    <p:sldId id="433" r:id="rId68"/>
    <p:sldId id="434" r:id="rId69"/>
    <p:sldId id="435" r:id="rId70"/>
    <p:sldId id="436" r:id="rId71"/>
    <p:sldId id="437" r:id="rId72"/>
    <p:sldId id="439" r:id="rId73"/>
    <p:sldId id="440" r:id="rId74"/>
    <p:sldId id="441" r:id="rId75"/>
    <p:sldId id="442" r:id="rId76"/>
    <p:sldId id="446" r:id="rId77"/>
    <p:sldId id="447" r:id="rId78"/>
    <p:sldId id="448" r:id="rId79"/>
    <p:sldId id="288" r:id="rId80"/>
    <p:sldId id="449" r:id="rId81"/>
    <p:sldId id="462" r:id="rId82"/>
    <p:sldId id="452" r:id="rId83"/>
    <p:sldId id="464" r:id="rId84"/>
    <p:sldId id="463" r:id="rId85"/>
    <p:sldId id="289" r:id="rId86"/>
    <p:sldId id="454" r:id="rId87"/>
    <p:sldId id="455" r:id="rId88"/>
    <p:sldId id="456" r:id="rId89"/>
    <p:sldId id="266" r:id="rId9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0000"/>
    <a:srgbClr val="417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60" autoAdjust="0"/>
  </p:normalViewPr>
  <p:slideViewPr>
    <p:cSldViewPr snapToGrid="0">
      <p:cViewPr varScale="1">
        <p:scale>
          <a:sx n="64" d="100"/>
          <a:sy n="64" d="100"/>
        </p:scale>
        <p:origin x="90"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383452-6908-46B0-9622-14AE75FB59D8}"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C4FF2700-4A46-4D30-A618-32CB1AD2FD97}">
      <dgm:prSet custT="1"/>
      <dgm:spPr>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Conceito</a:t>
          </a:r>
          <a:endParaRPr lang="es-CL" sz="1800" b="1" kern="1200" noProof="0" dirty="0">
            <a:solidFill>
              <a:prstClr val="white"/>
            </a:solidFill>
            <a:latin typeface="Calibri"/>
            <a:ea typeface="+mn-ea"/>
            <a:cs typeface="+mn-cs"/>
          </a:endParaRPr>
        </a:p>
      </dgm:t>
    </dgm:pt>
    <dgm:pt modelId="{04A5544E-9A2C-4B31-9034-3CAF474A4A07}" type="parTrans" cxnId="{A3EAC30E-BBAF-43FA-BBA5-CE2AF823A747}">
      <dgm:prSet/>
      <dgm:spPr/>
      <dgm:t>
        <a:bodyPr/>
        <a:lstStyle/>
        <a:p>
          <a:endParaRPr lang="es-CL" noProof="0" dirty="0"/>
        </a:p>
      </dgm:t>
    </dgm:pt>
    <dgm:pt modelId="{CCD73A92-F812-43C6-BB58-E4F571C2CC50}" type="sibTrans" cxnId="{A3EAC30E-BBAF-43FA-BBA5-CE2AF823A747}">
      <dgm:prSet/>
      <dgm:spPr/>
      <dgm:t>
        <a:bodyPr/>
        <a:lstStyle/>
        <a:p>
          <a:endParaRPr lang="es-CL" noProof="0" dirty="0"/>
        </a:p>
      </dgm:t>
    </dgm:pt>
    <dgm:pt modelId="{B58EF128-4B55-4E63-9957-22495D590D39}">
      <dgm:prSet custT="1"/>
      <dgm:spPr>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Introdução</a:t>
          </a:r>
          <a:endParaRPr lang="es-CL" sz="1800" b="1" kern="1200" noProof="0" dirty="0">
            <a:solidFill>
              <a:schemeClr val="bg1"/>
            </a:solidFill>
            <a:latin typeface="Calibri"/>
            <a:ea typeface="+mn-ea"/>
            <a:cs typeface="+mn-cs"/>
          </a:endParaRPr>
        </a:p>
      </dgm:t>
    </dgm:pt>
    <dgm:pt modelId="{A4FBEEA0-AE64-4B03-8563-A6030B6F9338}" type="sibTrans" cxnId="{4FACE9E8-E2FA-4951-902B-1D494BF66D7A}">
      <dgm:prSet/>
      <dgm:spPr/>
      <dgm:t>
        <a:bodyPr/>
        <a:lstStyle/>
        <a:p>
          <a:endParaRPr lang="es-CL" noProof="0" dirty="0"/>
        </a:p>
      </dgm:t>
    </dgm:pt>
    <dgm:pt modelId="{950F98BC-14F6-4968-BA73-CBC1613818DF}" type="parTrans" cxnId="{4FACE9E8-E2FA-4951-902B-1D494BF66D7A}">
      <dgm:prSet/>
      <dgm:spPr/>
      <dgm:t>
        <a:bodyPr/>
        <a:lstStyle/>
        <a:p>
          <a:endParaRPr lang="es-CL" noProof="0" dirty="0"/>
        </a:p>
      </dgm:t>
    </dgm:pt>
    <dgm:pt modelId="{25AA4DD6-BFBA-4CC8-B713-B5DA54012E75}">
      <dgm:prSet custT="1"/>
      <dgm:spPr>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s-ES_tradnl" sz="1800" b="1" kern="1200" dirty="0">
              <a:solidFill>
                <a:prstClr val="white"/>
              </a:solidFill>
              <a:latin typeface="Calibri"/>
              <a:ea typeface="+mn-ea"/>
              <a:cs typeface="+mn-cs"/>
            </a:rPr>
            <a:t>Casos ACM (</a:t>
          </a:r>
          <a:r>
            <a:rPr lang="es-ES_tradnl" sz="1800" b="1" kern="1200" dirty="0" err="1">
              <a:solidFill>
                <a:prstClr val="white"/>
              </a:solidFill>
              <a:latin typeface="Calibri"/>
              <a:ea typeface="+mn-ea"/>
              <a:cs typeface="+mn-cs"/>
            </a:rPr>
            <a:t>Adaptative</a:t>
          </a:r>
          <a:r>
            <a:rPr lang="es-ES_tradnl" sz="1800" b="1" kern="1200" dirty="0">
              <a:solidFill>
                <a:prstClr val="white"/>
              </a:solidFill>
              <a:latin typeface="Calibri"/>
              <a:ea typeface="+mn-ea"/>
              <a:cs typeface="+mn-cs"/>
            </a:rPr>
            <a:t> Case Management)</a:t>
          </a:r>
          <a:endParaRPr lang="es-CL" sz="1800" b="1" kern="1200" noProof="0" dirty="0">
            <a:solidFill>
              <a:prstClr val="white"/>
            </a:solidFill>
            <a:latin typeface="Calibri"/>
            <a:ea typeface="+mn-ea"/>
            <a:cs typeface="+mn-cs"/>
          </a:endParaRPr>
        </a:p>
      </dgm:t>
    </dgm:pt>
    <dgm:pt modelId="{EA205C61-C0D8-45D5-93C3-487514BACC5F}" type="parTrans" cxnId="{3772DC2D-FF05-4522-819F-142559254847}">
      <dgm:prSet/>
      <dgm:spPr/>
      <dgm:t>
        <a:bodyPr/>
        <a:lstStyle/>
        <a:p>
          <a:endParaRPr lang="pt-BR"/>
        </a:p>
      </dgm:t>
    </dgm:pt>
    <dgm:pt modelId="{D87EA5C8-A08D-4108-8688-E864BCC38D66}" type="sibTrans" cxnId="{3772DC2D-FF05-4522-819F-142559254847}">
      <dgm:prSet/>
      <dgm:spPr/>
      <dgm:t>
        <a:bodyPr/>
        <a:lstStyle/>
        <a:p>
          <a:endParaRPr lang="pt-BR"/>
        </a:p>
      </dgm:t>
    </dgm:pt>
    <dgm:pt modelId="{2C299EA3-53CF-49AC-95DB-4A1593F964A2}">
      <dgm:prSet custT="1"/>
      <dgm:spPr>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n-US" sz="1800" b="1" kern="1200" dirty="0" err="1" smtClean="0">
              <a:solidFill>
                <a:prstClr val="white"/>
              </a:solidFill>
              <a:latin typeface="Calibri"/>
              <a:ea typeface="+mn-ea"/>
              <a:cs typeface="+mn-cs"/>
            </a:rPr>
            <a:t>Gerenciamento</a:t>
          </a:r>
          <a:r>
            <a:rPr lang="en-US" sz="1800" b="1" kern="1200" dirty="0" smtClean="0">
              <a:solidFill>
                <a:prstClr val="white"/>
              </a:solidFill>
              <a:latin typeface="Calibri"/>
              <a:ea typeface="+mn-ea"/>
              <a:cs typeface="+mn-cs"/>
            </a:rPr>
            <a:t> de Hotlists</a:t>
          </a:r>
          <a:endParaRPr lang="es-CL" sz="1800" b="1" kern="1200" noProof="0" dirty="0">
            <a:solidFill>
              <a:prstClr val="white"/>
            </a:solidFill>
            <a:latin typeface="Calibri"/>
            <a:ea typeface="+mn-ea"/>
            <a:cs typeface="+mn-cs"/>
          </a:endParaRPr>
        </a:p>
      </dgm:t>
    </dgm:pt>
    <dgm:pt modelId="{170DE894-CDAF-4B4C-80DE-FC37BB86348B}" type="parTrans" cxnId="{B78115F2-E780-47CB-A947-5007B8C4FAE5}">
      <dgm:prSet/>
      <dgm:spPr/>
      <dgm:t>
        <a:bodyPr/>
        <a:lstStyle/>
        <a:p>
          <a:endParaRPr lang="pt-BR"/>
        </a:p>
      </dgm:t>
    </dgm:pt>
    <dgm:pt modelId="{96C29FC9-F4FD-4A66-9C7E-CD610BC4DD57}" type="sibTrans" cxnId="{B78115F2-E780-47CB-A947-5007B8C4FAE5}">
      <dgm:prSet/>
      <dgm:spPr/>
      <dgm:t>
        <a:bodyPr/>
        <a:lstStyle/>
        <a:p>
          <a:endParaRPr lang="pt-BR"/>
        </a:p>
      </dgm:t>
    </dgm:pt>
    <dgm:pt modelId="{B9E56041-88B0-485D-8305-6F781A2380F8}">
      <dgm:prSet custT="1"/>
      <dgm:spPr>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s-CL" sz="1800" b="1" kern="1200" noProof="0" smtClean="0">
              <a:solidFill>
                <a:prstClr val="white"/>
              </a:solidFill>
              <a:latin typeface="Calibri"/>
              <a:ea typeface="+mn-ea"/>
              <a:cs typeface="+mn-cs"/>
            </a:rPr>
            <a:t>Funções do RAID FMS</a:t>
          </a:r>
          <a:endParaRPr lang="es-CL" sz="1800" b="1" kern="1200" noProof="0" dirty="0">
            <a:solidFill>
              <a:prstClr val="white"/>
            </a:solidFill>
            <a:latin typeface="Calibri"/>
            <a:ea typeface="+mn-ea"/>
            <a:cs typeface="+mn-cs"/>
          </a:endParaRPr>
        </a:p>
      </dgm:t>
    </dgm:pt>
    <dgm:pt modelId="{31F8846D-814F-40B6-8783-3B543397BF05}" type="sibTrans" cxnId="{F0B0E21B-6E3C-4514-9C96-0124D4E6B9CA}">
      <dgm:prSet/>
      <dgm:spPr/>
      <dgm:t>
        <a:bodyPr/>
        <a:lstStyle/>
        <a:p>
          <a:endParaRPr lang="en-US"/>
        </a:p>
      </dgm:t>
    </dgm:pt>
    <dgm:pt modelId="{C4064394-A88E-4D22-9159-B5B3B78EF317}" type="parTrans" cxnId="{F0B0E21B-6E3C-4514-9C96-0124D4E6B9CA}">
      <dgm:prSet/>
      <dgm:spPr/>
      <dgm:t>
        <a:bodyPr/>
        <a:lstStyle/>
        <a:p>
          <a:endParaRPr lang="en-US"/>
        </a:p>
      </dgm:t>
    </dgm:pt>
    <dgm:pt modelId="{B74B772B-F976-4660-A91B-BF4720C5DC2B}" type="pres">
      <dgm:prSet presAssocID="{FA383452-6908-46B0-9622-14AE75FB59D8}" presName="linear" presStyleCnt="0">
        <dgm:presLayoutVars>
          <dgm:animLvl val="lvl"/>
          <dgm:resizeHandles val="exact"/>
        </dgm:presLayoutVars>
      </dgm:prSet>
      <dgm:spPr/>
      <dgm:t>
        <a:bodyPr/>
        <a:lstStyle/>
        <a:p>
          <a:endParaRPr lang="pt-BR"/>
        </a:p>
      </dgm:t>
    </dgm:pt>
    <dgm:pt modelId="{825D6DF6-6C20-44A9-BA60-2D1BFC38007F}" type="pres">
      <dgm:prSet presAssocID="{B58EF128-4B55-4E63-9957-22495D590D39}" presName="parentText" presStyleLbl="node1" presStyleIdx="0" presStyleCnt="5" custScaleY="90496">
        <dgm:presLayoutVars>
          <dgm:chMax val="0"/>
          <dgm:bulletEnabled val="1"/>
        </dgm:presLayoutVars>
      </dgm:prSet>
      <dgm:spPr>
        <a:xfrm>
          <a:off x="0" y="15570"/>
          <a:ext cx="5552990" cy="525166"/>
        </a:xfrm>
        <a:prstGeom prst="roundRect">
          <a:avLst/>
        </a:prstGeom>
      </dgm:spPr>
      <dgm:t>
        <a:bodyPr/>
        <a:lstStyle/>
        <a:p>
          <a:endParaRPr lang="pt-BR"/>
        </a:p>
      </dgm:t>
    </dgm:pt>
    <dgm:pt modelId="{55C8D5EC-25ED-4CF2-8425-7F2923F3E7C8}" type="pres">
      <dgm:prSet presAssocID="{A4FBEEA0-AE64-4B03-8563-A6030B6F9338}" presName="spacer" presStyleCnt="0"/>
      <dgm:spPr/>
    </dgm:pt>
    <dgm:pt modelId="{F78722E3-ADBC-4200-B6F4-72D44A94B9B4}" type="pres">
      <dgm:prSet presAssocID="{C4FF2700-4A46-4D30-A618-32CB1AD2FD97}" presName="parentText" presStyleLbl="node1" presStyleIdx="1" presStyleCnt="5" custScaleY="90496">
        <dgm:presLayoutVars>
          <dgm:chMax val="0"/>
          <dgm:bulletEnabled val="1"/>
        </dgm:presLayoutVars>
      </dgm:prSet>
      <dgm:spPr>
        <a:xfrm>
          <a:off x="0" y="630017"/>
          <a:ext cx="5552990" cy="525166"/>
        </a:xfrm>
        <a:prstGeom prst="roundRect">
          <a:avLst/>
        </a:prstGeom>
      </dgm:spPr>
      <dgm:t>
        <a:bodyPr/>
        <a:lstStyle/>
        <a:p>
          <a:endParaRPr lang="pt-BR"/>
        </a:p>
      </dgm:t>
    </dgm:pt>
    <dgm:pt modelId="{9C3AE9C9-549C-41AC-B954-04E1F715FCE6}" type="pres">
      <dgm:prSet presAssocID="{CCD73A92-F812-43C6-BB58-E4F571C2CC50}" presName="spacer" presStyleCnt="0"/>
      <dgm:spPr/>
    </dgm:pt>
    <dgm:pt modelId="{AD48E23A-9541-4381-A34C-64333787260E}" type="pres">
      <dgm:prSet presAssocID="{B9E56041-88B0-485D-8305-6F781A2380F8}" presName="parentText" presStyleLbl="node1" presStyleIdx="2" presStyleCnt="5" custScaleY="90496" custLinFactNeighborY="9787">
        <dgm:presLayoutVars>
          <dgm:chMax val="0"/>
          <dgm:bulletEnabled val="1"/>
        </dgm:presLayoutVars>
      </dgm:prSet>
      <dgm:spPr>
        <a:xfrm>
          <a:off x="0" y="1867647"/>
          <a:ext cx="5552990" cy="525166"/>
        </a:xfrm>
        <a:prstGeom prst="roundRect">
          <a:avLst/>
        </a:prstGeom>
      </dgm:spPr>
      <dgm:t>
        <a:bodyPr/>
        <a:lstStyle/>
        <a:p>
          <a:endParaRPr lang="pt-BR"/>
        </a:p>
      </dgm:t>
    </dgm:pt>
    <dgm:pt modelId="{BCD24CE2-5CF2-4AA6-AA0E-B1BB5D087FC3}" type="pres">
      <dgm:prSet presAssocID="{31F8846D-814F-40B6-8783-3B543397BF05}" presName="spacer" presStyleCnt="0"/>
      <dgm:spPr/>
    </dgm:pt>
    <dgm:pt modelId="{E2844727-DB5A-442F-B82D-07053D7E5C5C}" type="pres">
      <dgm:prSet presAssocID="{25AA4DD6-BFBA-4CC8-B713-B5DA54012E75}" presName="parentText" presStyleLbl="node1" presStyleIdx="3" presStyleCnt="5" custScaleY="90496">
        <dgm:presLayoutVars>
          <dgm:chMax val="0"/>
          <dgm:bulletEnabled val="1"/>
        </dgm:presLayoutVars>
      </dgm:prSet>
      <dgm:spPr>
        <a:xfrm>
          <a:off x="0" y="3087802"/>
          <a:ext cx="5552990" cy="525166"/>
        </a:xfrm>
        <a:prstGeom prst="roundRect">
          <a:avLst/>
        </a:prstGeom>
      </dgm:spPr>
      <dgm:t>
        <a:bodyPr/>
        <a:lstStyle/>
        <a:p>
          <a:endParaRPr lang="pt-BR"/>
        </a:p>
      </dgm:t>
    </dgm:pt>
    <dgm:pt modelId="{36654282-7710-463B-9265-8129FCBEADDE}" type="pres">
      <dgm:prSet presAssocID="{D87EA5C8-A08D-4108-8688-E864BCC38D66}" presName="spacer" presStyleCnt="0"/>
      <dgm:spPr/>
    </dgm:pt>
    <dgm:pt modelId="{3AD9EFEF-C879-4E00-A0E7-73DEBA548D2D}" type="pres">
      <dgm:prSet presAssocID="{2C299EA3-53CF-49AC-95DB-4A1593F964A2}" presName="parentText" presStyleLbl="node1" presStyleIdx="4" presStyleCnt="5" custScaleY="90496">
        <dgm:presLayoutVars>
          <dgm:chMax val="0"/>
          <dgm:bulletEnabled val="1"/>
        </dgm:presLayoutVars>
      </dgm:prSet>
      <dgm:spPr>
        <a:xfrm>
          <a:off x="0" y="3702249"/>
          <a:ext cx="5552990" cy="525166"/>
        </a:xfrm>
        <a:prstGeom prst="roundRect">
          <a:avLst/>
        </a:prstGeom>
      </dgm:spPr>
      <dgm:t>
        <a:bodyPr/>
        <a:lstStyle/>
        <a:p>
          <a:endParaRPr lang="pt-BR"/>
        </a:p>
      </dgm:t>
    </dgm:pt>
  </dgm:ptLst>
  <dgm:cxnLst>
    <dgm:cxn modelId="{A3EAC30E-BBAF-43FA-BBA5-CE2AF823A747}" srcId="{FA383452-6908-46B0-9622-14AE75FB59D8}" destId="{C4FF2700-4A46-4D30-A618-32CB1AD2FD97}" srcOrd="1" destOrd="0" parTransId="{04A5544E-9A2C-4B31-9034-3CAF474A4A07}" sibTransId="{CCD73A92-F812-43C6-BB58-E4F571C2CC50}"/>
    <dgm:cxn modelId="{B78115F2-E780-47CB-A947-5007B8C4FAE5}" srcId="{FA383452-6908-46B0-9622-14AE75FB59D8}" destId="{2C299EA3-53CF-49AC-95DB-4A1593F964A2}" srcOrd="4" destOrd="0" parTransId="{170DE894-CDAF-4B4C-80DE-FC37BB86348B}" sibTransId="{96C29FC9-F4FD-4A66-9C7E-CD610BC4DD57}"/>
    <dgm:cxn modelId="{F0B0E21B-6E3C-4514-9C96-0124D4E6B9CA}" srcId="{FA383452-6908-46B0-9622-14AE75FB59D8}" destId="{B9E56041-88B0-485D-8305-6F781A2380F8}" srcOrd="2" destOrd="0" parTransId="{C4064394-A88E-4D22-9159-B5B3B78EF317}" sibTransId="{31F8846D-814F-40B6-8783-3B543397BF05}"/>
    <dgm:cxn modelId="{86CC5D08-B609-44B2-B026-24850ED829E7}" type="presOf" srcId="{2C299EA3-53CF-49AC-95DB-4A1593F964A2}" destId="{3AD9EFEF-C879-4E00-A0E7-73DEBA548D2D}" srcOrd="0" destOrd="0" presId="urn:microsoft.com/office/officeart/2005/8/layout/vList2"/>
    <dgm:cxn modelId="{4FACE9E8-E2FA-4951-902B-1D494BF66D7A}" srcId="{FA383452-6908-46B0-9622-14AE75FB59D8}" destId="{B58EF128-4B55-4E63-9957-22495D590D39}" srcOrd="0" destOrd="0" parTransId="{950F98BC-14F6-4968-BA73-CBC1613818DF}" sibTransId="{A4FBEEA0-AE64-4B03-8563-A6030B6F9338}"/>
    <dgm:cxn modelId="{1DB2EBC1-4528-4C30-88CB-E4BBC1532A7E}" type="presOf" srcId="{B9E56041-88B0-485D-8305-6F781A2380F8}" destId="{AD48E23A-9541-4381-A34C-64333787260E}" srcOrd="0" destOrd="0" presId="urn:microsoft.com/office/officeart/2005/8/layout/vList2"/>
    <dgm:cxn modelId="{C13A9A59-29DD-4875-88DD-BE11E5D90B80}" type="presOf" srcId="{B58EF128-4B55-4E63-9957-22495D590D39}" destId="{825D6DF6-6C20-44A9-BA60-2D1BFC38007F}" srcOrd="0" destOrd="0" presId="urn:microsoft.com/office/officeart/2005/8/layout/vList2"/>
    <dgm:cxn modelId="{E488BE3B-452D-4836-BF11-4AC724CAD4C1}" type="presOf" srcId="{C4FF2700-4A46-4D30-A618-32CB1AD2FD97}" destId="{F78722E3-ADBC-4200-B6F4-72D44A94B9B4}" srcOrd="0" destOrd="0" presId="urn:microsoft.com/office/officeart/2005/8/layout/vList2"/>
    <dgm:cxn modelId="{3772DC2D-FF05-4522-819F-142559254847}" srcId="{FA383452-6908-46B0-9622-14AE75FB59D8}" destId="{25AA4DD6-BFBA-4CC8-B713-B5DA54012E75}" srcOrd="3" destOrd="0" parTransId="{EA205C61-C0D8-45D5-93C3-487514BACC5F}" sibTransId="{D87EA5C8-A08D-4108-8688-E864BCC38D66}"/>
    <dgm:cxn modelId="{9EA0AF5C-BFAD-4BD5-BCE8-133675A9FCB5}" type="presOf" srcId="{25AA4DD6-BFBA-4CC8-B713-B5DA54012E75}" destId="{E2844727-DB5A-442F-B82D-07053D7E5C5C}" srcOrd="0" destOrd="0" presId="urn:microsoft.com/office/officeart/2005/8/layout/vList2"/>
    <dgm:cxn modelId="{55EDBC29-188E-4978-906B-231E26C5E810}" type="presOf" srcId="{FA383452-6908-46B0-9622-14AE75FB59D8}" destId="{B74B772B-F976-4660-A91B-BF4720C5DC2B}" srcOrd="0" destOrd="0" presId="urn:microsoft.com/office/officeart/2005/8/layout/vList2"/>
    <dgm:cxn modelId="{8F48118C-60A4-4659-9A2C-BBFF9AF1E511}" type="presParOf" srcId="{B74B772B-F976-4660-A91B-BF4720C5DC2B}" destId="{825D6DF6-6C20-44A9-BA60-2D1BFC38007F}" srcOrd="0" destOrd="0" presId="urn:microsoft.com/office/officeart/2005/8/layout/vList2"/>
    <dgm:cxn modelId="{0E5BB550-675F-47E5-AC58-6B75D869F0A5}" type="presParOf" srcId="{B74B772B-F976-4660-A91B-BF4720C5DC2B}" destId="{55C8D5EC-25ED-4CF2-8425-7F2923F3E7C8}" srcOrd="1" destOrd="0" presId="urn:microsoft.com/office/officeart/2005/8/layout/vList2"/>
    <dgm:cxn modelId="{848EC87C-1B6E-4EEB-9381-A15661FC66CB}" type="presParOf" srcId="{B74B772B-F976-4660-A91B-BF4720C5DC2B}" destId="{F78722E3-ADBC-4200-B6F4-72D44A94B9B4}" srcOrd="2" destOrd="0" presId="urn:microsoft.com/office/officeart/2005/8/layout/vList2"/>
    <dgm:cxn modelId="{E349A25B-6FB8-4FEA-8F8A-A64904318D7E}" type="presParOf" srcId="{B74B772B-F976-4660-A91B-BF4720C5DC2B}" destId="{9C3AE9C9-549C-41AC-B954-04E1F715FCE6}" srcOrd="3" destOrd="0" presId="urn:microsoft.com/office/officeart/2005/8/layout/vList2"/>
    <dgm:cxn modelId="{3B882ABB-293C-4B22-BC44-14B1D5476B3F}" type="presParOf" srcId="{B74B772B-F976-4660-A91B-BF4720C5DC2B}" destId="{AD48E23A-9541-4381-A34C-64333787260E}" srcOrd="4" destOrd="0" presId="urn:microsoft.com/office/officeart/2005/8/layout/vList2"/>
    <dgm:cxn modelId="{0ACC91A1-F585-4EFD-B5C0-9572A4C23F4C}" type="presParOf" srcId="{B74B772B-F976-4660-A91B-BF4720C5DC2B}" destId="{BCD24CE2-5CF2-4AA6-AA0E-B1BB5D087FC3}" srcOrd="5" destOrd="0" presId="urn:microsoft.com/office/officeart/2005/8/layout/vList2"/>
    <dgm:cxn modelId="{5CBED0A2-5177-4F2C-8AEB-E3E75427802D}" type="presParOf" srcId="{B74B772B-F976-4660-A91B-BF4720C5DC2B}" destId="{E2844727-DB5A-442F-B82D-07053D7E5C5C}" srcOrd="6" destOrd="0" presId="urn:microsoft.com/office/officeart/2005/8/layout/vList2"/>
    <dgm:cxn modelId="{A8F4CCBA-9704-40A2-9639-EB13DF039707}" type="presParOf" srcId="{B74B772B-F976-4660-A91B-BF4720C5DC2B}" destId="{36654282-7710-463B-9265-8129FCBEADDE}" srcOrd="7" destOrd="0" presId="urn:microsoft.com/office/officeart/2005/8/layout/vList2"/>
    <dgm:cxn modelId="{4CEB6628-1AF3-4BC6-A2D1-B5F7A4D3A609}" type="presParOf" srcId="{B74B772B-F976-4660-A91B-BF4720C5DC2B}" destId="{3AD9EFEF-C879-4E00-A0E7-73DEBA548D2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11A07374-8829-4714-8637-F68459EE02B4}" type="doc">
      <dgm:prSet loTypeId="urn:microsoft.com/office/officeart/2005/8/layout/vList2" loCatId="list" qsTypeId="urn:microsoft.com/office/officeart/2005/8/quickstyle/simple3" qsCatId="simple" csTypeId="urn:microsoft.com/office/officeart/2005/8/colors/accent0_1" csCatId="mainScheme" phldr="1"/>
      <dgm:spPr/>
      <dgm:t>
        <a:bodyPr/>
        <a:lstStyle/>
        <a:p>
          <a:endParaRPr lang="pt-PT"/>
        </a:p>
      </dgm:t>
    </dgm:pt>
    <dgm:pt modelId="{F8D71412-209E-47D9-AA4D-5D3F1883A6DD}">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Motor de </a:t>
          </a:r>
          <a:r>
            <a:rPr lang="en-US" sz="1800" b="1" dirty="0" err="1" smtClean="0">
              <a:solidFill>
                <a:prstClr val="black">
                  <a:lumMod val="75000"/>
                  <a:lumOff val="25000"/>
                </a:prstClr>
              </a:solidFill>
              <a:latin typeface="Arial" pitchFamily="34" charset="0"/>
              <a:cs typeface="Arial" pitchFamily="34" charset="0"/>
            </a:rPr>
            <a:t>Detecção</a:t>
          </a:r>
          <a:endParaRPr lang="pt-PT" sz="1800" dirty="0" smtClean="0">
            <a:latin typeface="+mj-lt"/>
          </a:endParaRPr>
        </a:p>
      </dgm:t>
    </dgm:pt>
    <dgm:pt modelId="{6FEC030D-6D93-4174-98DB-28769D53A15F}" type="sibTrans" cxnId="{5EAD57C0-DA11-4549-A5BE-F0793699AEB1}">
      <dgm:prSet/>
      <dgm:spPr/>
      <dgm:t>
        <a:bodyPr/>
        <a:lstStyle/>
        <a:p>
          <a:endParaRPr lang="en-US"/>
        </a:p>
      </dgm:t>
    </dgm:pt>
    <dgm:pt modelId="{3A23EFFD-221D-4D87-AE2A-CFD7D293DA36}" type="parTrans" cxnId="{5EAD57C0-DA11-4549-A5BE-F0793699AEB1}">
      <dgm:prSet/>
      <dgm:spPr/>
      <dgm:t>
        <a:bodyPr/>
        <a:lstStyle/>
        <a:p>
          <a:endParaRPr lang="en-US"/>
        </a:p>
      </dgm:t>
    </dgm:pt>
    <dgm:pt modelId="{02BC23F5-9928-43F6-967F-2AAFDABDB9B1}">
      <dgm:prSet phldrT="[Texto]"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Alertas</a:t>
          </a:r>
          <a:endParaRPr lang="pt-PT" sz="1800" dirty="0" smtClean="0">
            <a:latin typeface="+mj-lt"/>
          </a:endParaRPr>
        </a:p>
      </dgm:t>
    </dgm:pt>
    <dgm:pt modelId="{6676AE6A-38E3-470E-AD27-7EA8223A96DB}" type="sibTrans" cxnId="{87DF5A9B-EBE3-4B52-B3F8-56F5D5913B9F}">
      <dgm:prSet/>
      <dgm:spPr/>
      <dgm:t>
        <a:bodyPr/>
        <a:lstStyle/>
        <a:p>
          <a:endParaRPr lang="en-US"/>
        </a:p>
      </dgm:t>
    </dgm:pt>
    <dgm:pt modelId="{7E0EB1D8-22DA-4FD9-BE57-5B07C75F8FC8}" type="parTrans" cxnId="{87DF5A9B-EBE3-4B52-B3F8-56F5D5913B9F}">
      <dgm:prSet/>
      <dgm:spPr/>
      <dgm:t>
        <a:bodyPr/>
        <a:lstStyle/>
        <a:p>
          <a:endParaRPr lang="en-US"/>
        </a:p>
      </dgm:t>
    </dgm:pt>
    <dgm:pt modelId="{BC24058F-65C6-412C-BDE4-63AC2792E88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Regras</a:t>
          </a:r>
          <a:endParaRPr lang="pt-PT" sz="1800" dirty="0" smtClean="0">
            <a:latin typeface="+mj-lt"/>
          </a:endParaRPr>
        </a:p>
      </dgm:t>
    </dgm:pt>
    <dgm:pt modelId="{1CF4445B-1290-4139-A75E-3D0ADE004598}" type="sibTrans" cxnId="{7FCA5125-F7EA-4866-BED9-1D384C55BEE8}">
      <dgm:prSet/>
      <dgm:spPr/>
      <dgm:t>
        <a:bodyPr/>
        <a:lstStyle/>
        <a:p>
          <a:endParaRPr lang="en-US"/>
        </a:p>
      </dgm:t>
    </dgm:pt>
    <dgm:pt modelId="{5E59A6E2-930D-4312-8007-4208457EC724}" type="parTrans" cxnId="{7FCA5125-F7EA-4866-BED9-1D384C55BEE8}">
      <dgm:prSet/>
      <dgm:spPr/>
      <dgm:t>
        <a:bodyPr/>
        <a:lstStyle/>
        <a:p>
          <a:endParaRPr lang="en-US"/>
        </a:p>
      </dgm:t>
    </dgm:pt>
    <dgm:pt modelId="{A16B53D4-65D9-4603-A16D-4742083C33B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Timeframes</a:t>
          </a:r>
          <a:endParaRPr lang="pt-PT" sz="1800" dirty="0" smtClean="0">
            <a:latin typeface="+mj-lt"/>
          </a:endParaRPr>
        </a:p>
      </dgm:t>
    </dgm:pt>
    <dgm:pt modelId="{1AA29EB2-9DBF-4E2D-901C-FB622A0AD54C}" type="sibTrans" cxnId="{61D1849B-34F8-426A-889D-65B222FF2235}">
      <dgm:prSet/>
      <dgm:spPr/>
      <dgm:t>
        <a:bodyPr/>
        <a:lstStyle/>
        <a:p>
          <a:endParaRPr lang="pt-PT"/>
        </a:p>
      </dgm:t>
    </dgm:pt>
    <dgm:pt modelId="{E7567F8B-0CD9-49D5-AE25-DABA64026539}" type="parTrans" cxnId="{61D1849B-34F8-426A-889D-65B222FF2235}">
      <dgm:prSet/>
      <dgm:spPr/>
      <dgm:t>
        <a:bodyPr/>
        <a:lstStyle/>
        <a:p>
          <a:endParaRPr lang="pt-PT"/>
        </a:p>
      </dgm:t>
    </dgm:pt>
    <dgm:pt modelId="{0046222C-8426-4C5E-9E8F-F9EEFB3931AC}">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Fluxo</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Detecção</a:t>
          </a:r>
          <a:endParaRPr lang="pt-PT" sz="1800" dirty="0">
            <a:latin typeface="+mj-lt"/>
          </a:endParaRPr>
        </a:p>
      </dgm:t>
    </dgm:pt>
    <dgm:pt modelId="{C5737721-962F-4FB6-898F-8F4CBD9B8724}" type="sibTrans" cxnId="{4A34CA55-0A95-4F8D-A22C-AA3B0294B02E}">
      <dgm:prSet/>
      <dgm:spPr/>
      <dgm:t>
        <a:bodyPr/>
        <a:lstStyle/>
        <a:p>
          <a:endParaRPr lang="pt-PT" sz="1200"/>
        </a:p>
      </dgm:t>
    </dgm:pt>
    <dgm:pt modelId="{5DB82BB9-1FC0-4F5D-83AA-41E9B1627E93}" type="parTrans" cxnId="{4A34CA55-0A95-4F8D-A22C-AA3B0294B02E}">
      <dgm:prSet/>
      <dgm:spPr/>
      <dgm:t>
        <a:bodyPr/>
        <a:lstStyle/>
        <a:p>
          <a:endParaRPr lang="pt-PT" sz="1200"/>
        </a:p>
      </dgm:t>
    </dgm:pt>
    <dgm:pt modelId="{67008C11-32B1-4E19-B9E9-1BF755F20989}">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Containers dos </a:t>
          </a:r>
          <a:r>
            <a:rPr lang="en-US" sz="1800" b="1" dirty="0" err="1" smtClean="0">
              <a:solidFill>
                <a:prstClr val="black">
                  <a:lumMod val="75000"/>
                  <a:lumOff val="25000"/>
                </a:prstClr>
              </a:solidFill>
              <a:latin typeface="Arial" pitchFamily="34" charset="0"/>
              <a:cs typeface="Arial" pitchFamily="34" charset="0"/>
            </a:rPr>
            <a:t>Motores</a:t>
          </a:r>
          <a:endParaRPr lang="pt-PT" sz="1800" dirty="0" smtClean="0">
            <a:latin typeface="+mj-lt"/>
          </a:endParaRPr>
        </a:p>
      </dgm:t>
    </dgm:pt>
    <dgm:pt modelId="{1F16809B-39CF-4454-A3E0-4BAE444F031F}" type="parTrans" cxnId="{2BDB7D83-6C0E-400D-BD67-409A3ED8A97C}">
      <dgm:prSet/>
      <dgm:spPr/>
      <dgm:t>
        <a:bodyPr/>
        <a:lstStyle/>
        <a:p>
          <a:endParaRPr lang="en-US"/>
        </a:p>
      </dgm:t>
    </dgm:pt>
    <dgm:pt modelId="{0AA42EEF-211C-462C-8D21-4D86F8689836}" type="sibTrans" cxnId="{2BDB7D83-6C0E-400D-BD67-409A3ED8A97C}">
      <dgm:prSet/>
      <dgm:spPr/>
      <dgm:t>
        <a:bodyPr/>
        <a:lstStyle/>
        <a:p>
          <a:endParaRPr lang="en-US"/>
        </a:p>
      </dgm:t>
    </dgm:pt>
    <dgm:pt modelId="{AC95A9D9-97B8-4682-ABC7-DF44E4B013B3}">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Configuração</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Motores</a:t>
          </a:r>
          <a:endParaRPr lang="pt-PT" sz="1800" dirty="0" smtClean="0">
            <a:latin typeface="+mj-lt"/>
          </a:endParaRPr>
        </a:p>
      </dgm:t>
    </dgm:pt>
    <dgm:pt modelId="{61DF36CC-973E-443A-B077-9E669E80C047}" type="parTrans" cxnId="{1E7DBE1E-9881-4481-B423-4FE3ED46A22A}">
      <dgm:prSet/>
      <dgm:spPr/>
      <dgm:t>
        <a:bodyPr/>
        <a:lstStyle/>
        <a:p>
          <a:endParaRPr lang="en-US"/>
        </a:p>
      </dgm:t>
    </dgm:pt>
    <dgm:pt modelId="{01A3BF26-B7CD-4049-ACFA-E92333937A7D}" type="sibTrans" cxnId="{1E7DBE1E-9881-4481-B423-4FE3ED46A22A}">
      <dgm:prSet/>
      <dgm:spPr/>
      <dgm:t>
        <a:bodyPr/>
        <a:lstStyle/>
        <a:p>
          <a:endParaRPr lang="en-US"/>
        </a:p>
      </dgm:t>
    </dgm:pt>
    <dgm:pt modelId="{D80C81F9-950C-4325-A901-A82589E4A0D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Fluxos</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Carregamento</a:t>
          </a:r>
          <a:endParaRPr lang="pt-PT" sz="1800" b="1" dirty="0">
            <a:solidFill>
              <a:prstClr val="black">
                <a:lumMod val="75000"/>
                <a:lumOff val="25000"/>
              </a:prstClr>
            </a:solidFill>
            <a:latin typeface="Arial" pitchFamily="34" charset="0"/>
            <a:cs typeface="Arial" pitchFamily="34" charset="0"/>
          </a:endParaRPr>
        </a:p>
      </dgm:t>
    </dgm:pt>
    <dgm:pt modelId="{6198F91F-CBF1-4CFC-9A46-489534417DEB}" type="parTrans" cxnId="{AB737E82-8B33-467F-8D88-3DF7F5C476D4}">
      <dgm:prSet/>
      <dgm:spPr/>
      <dgm:t>
        <a:bodyPr/>
        <a:lstStyle/>
        <a:p>
          <a:endParaRPr lang="en-US"/>
        </a:p>
      </dgm:t>
    </dgm:pt>
    <dgm:pt modelId="{BF722073-3A70-45D1-B218-2D033999C1C3}" type="sibTrans" cxnId="{AB737E82-8B33-467F-8D88-3DF7F5C476D4}">
      <dgm:prSet/>
      <dgm:spPr/>
      <dgm:t>
        <a:bodyPr/>
        <a:lstStyle/>
        <a:p>
          <a:endParaRPr lang="en-US"/>
        </a:p>
      </dgm:t>
    </dgm:pt>
    <dgm:pt modelId="{15BFFB86-C0A8-4DB0-A4E6-A26F6B871787}">
      <dgm:prSet phldrT="[Texto]">
        <dgm:style>
          <a:lnRef idx="1">
            <a:schemeClr val="accent3"/>
          </a:lnRef>
          <a:fillRef idx="2">
            <a:schemeClr val="accent3"/>
          </a:fillRef>
          <a:effectRef idx="1">
            <a:schemeClr val="accent3"/>
          </a:effectRef>
          <a:fontRef idx="minor">
            <a:schemeClr val="dk1"/>
          </a:fontRef>
        </dgm:style>
      </dgm:prSet>
      <dgm:spPr/>
      <dgm:t>
        <a:bodyPr/>
        <a:lstStyle/>
        <a:p>
          <a:r>
            <a:rPr lang="en-US" b="1" dirty="0" smtClean="0">
              <a:solidFill>
                <a:prstClr val="black">
                  <a:lumMod val="75000"/>
                  <a:lumOff val="25000"/>
                </a:prstClr>
              </a:solidFill>
              <a:latin typeface="Arial" pitchFamily="34" charset="0"/>
              <a:cs typeface="Arial" pitchFamily="34" charset="0"/>
            </a:rPr>
            <a:t>Subscription </a:t>
          </a:r>
          <a:r>
            <a:rPr lang="en-US" b="1" dirty="0" err="1" smtClean="0">
              <a:solidFill>
                <a:prstClr val="black">
                  <a:lumMod val="75000"/>
                  <a:lumOff val="25000"/>
                </a:prstClr>
              </a:solidFill>
              <a:latin typeface="Arial" pitchFamily="34" charset="0"/>
              <a:cs typeface="Arial" pitchFamily="34" charset="0"/>
            </a:rPr>
            <a:t>Fraude</a:t>
          </a:r>
          <a:endParaRPr lang="pt-PT" dirty="0" smtClean="0">
            <a:latin typeface="+mj-lt"/>
          </a:endParaRPr>
        </a:p>
      </dgm:t>
    </dgm:pt>
    <dgm:pt modelId="{58C64CDC-33EB-494F-8AED-1EC2DBD41280}" type="parTrans" cxnId="{D9D6E59C-0018-4055-B742-2B84E8BE1990}">
      <dgm:prSet/>
      <dgm:spPr/>
      <dgm:t>
        <a:bodyPr/>
        <a:lstStyle/>
        <a:p>
          <a:endParaRPr lang="pt-BR"/>
        </a:p>
      </dgm:t>
    </dgm:pt>
    <dgm:pt modelId="{6FB22FD5-ABB8-47BC-8F7D-DD72A290F410}" type="sibTrans" cxnId="{D9D6E59C-0018-4055-B742-2B84E8BE1990}">
      <dgm:prSet/>
      <dgm:spPr/>
      <dgm:t>
        <a:bodyPr/>
        <a:lstStyle/>
        <a:p>
          <a:endParaRPr lang="pt-BR"/>
        </a:p>
      </dgm:t>
    </dgm:pt>
    <dgm:pt modelId="{5B9ABD7A-F4FF-4000-9B56-555BC6FCEC62}" type="pres">
      <dgm:prSet presAssocID="{11A07374-8829-4714-8637-F68459EE02B4}" presName="linear" presStyleCnt="0">
        <dgm:presLayoutVars>
          <dgm:animLvl val="lvl"/>
          <dgm:resizeHandles val="exact"/>
        </dgm:presLayoutVars>
      </dgm:prSet>
      <dgm:spPr/>
      <dgm:t>
        <a:bodyPr/>
        <a:lstStyle/>
        <a:p>
          <a:endParaRPr lang="en-US"/>
        </a:p>
      </dgm:t>
    </dgm:pt>
    <dgm:pt modelId="{F98655E5-93F6-442B-B833-3BD309F57C56}" type="pres">
      <dgm:prSet presAssocID="{D80C81F9-950C-4325-A901-A82589E4A0D1}" presName="parentText" presStyleLbl="node1" presStyleIdx="0" presStyleCnt="9" custLinFactNeighborX="-49721" custLinFactNeighborY="-16960">
        <dgm:presLayoutVars>
          <dgm:chMax val="0"/>
          <dgm:bulletEnabled val="1"/>
        </dgm:presLayoutVars>
      </dgm:prSet>
      <dgm:spPr/>
      <dgm:t>
        <a:bodyPr/>
        <a:lstStyle/>
        <a:p>
          <a:endParaRPr lang="en-US"/>
        </a:p>
      </dgm:t>
    </dgm:pt>
    <dgm:pt modelId="{7F2B6B42-5D4B-4055-8A02-7D204ED6509B}" type="pres">
      <dgm:prSet presAssocID="{BF722073-3A70-45D1-B218-2D033999C1C3}" presName="spacer" presStyleCnt="0"/>
      <dgm:spPr/>
    </dgm:pt>
    <dgm:pt modelId="{035B1061-9589-437D-9C10-D9BBBF70DCA1}" type="pres">
      <dgm:prSet presAssocID="{0046222C-8426-4C5E-9E8F-F9EEFB3931AC}" presName="parentText" presStyleLbl="node1" presStyleIdx="1" presStyleCnt="9">
        <dgm:presLayoutVars>
          <dgm:chMax val="0"/>
          <dgm:bulletEnabled val="1"/>
        </dgm:presLayoutVars>
      </dgm:prSet>
      <dgm:spPr/>
      <dgm:t>
        <a:bodyPr/>
        <a:lstStyle/>
        <a:p>
          <a:endParaRPr lang="en-US"/>
        </a:p>
      </dgm:t>
    </dgm:pt>
    <dgm:pt modelId="{D7C7CB26-204B-4194-8184-3464E85DE151}" type="pres">
      <dgm:prSet presAssocID="{C5737721-962F-4FB6-898F-8F4CBD9B8724}" presName="spacer" presStyleCnt="0"/>
      <dgm:spPr/>
    </dgm:pt>
    <dgm:pt modelId="{86FA614B-60CC-47BF-B3C1-8384C5BFDA0D}" type="pres">
      <dgm:prSet presAssocID="{A16B53D4-65D9-4603-A16D-4742083C33B1}" presName="parentText" presStyleLbl="node1" presStyleIdx="2" presStyleCnt="9">
        <dgm:presLayoutVars>
          <dgm:chMax val="0"/>
          <dgm:bulletEnabled val="1"/>
        </dgm:presLayoutVars>
      </dgm:prSet>
      <dgm:spPr/>
      <dgm:t>
        <a:bodyPr/>
        <a:lstStyle/>
        <a:p>
          <a:endParaRPr lang="en-US"/>
        </a:p>
      </dgm:t>
    </dgm:pt>
    <dgm:pt modelId="{4A09F4F0-91B7-4E56-8F43-8A2DD4BC149D}" type="pres">
      <dgm:prSet presAssocID="{1AA29EB2-9DBF-4E2D-901C-FB622A0AD54C}" presName="spacer" presStyleCnt="0"/>
      <dgm:spPr/>
    </dgm:pt>
    <dgm:pt modelId="{91FC8C44-DFB5-4557-98FE-EE7B65CB83E1}" type="pres">
      <dgm:prSet presAssocID="{BC24058F-65C6-412C-BDE4-63AC2792E881}" presName="parentText" presStyleLbl="node1" presStyleIdx="3" presStyleCnt="9">
        <dgm:presLayoutVars>
          <dgm:chMax val="0"/>
          <dgm:bulletEnabled val="1"/>
        </dgm:presLayoutVars>
      </dgm:prSet>
      <dgm:spPr/>
      <dgm:t>
        <a:bodyPr/>
        <a:lstStyle/>
        <a:p>
          <a:endParaRPr lang="en-US"/>
        </a:p>
      </dgm:t>
    </dgm:pt>
    <dgm:pt modelId="{B595C0FD-F645-446A-A0EC-4A390C6B5AE9}" type="pres">
      <dgm:prSet presAssocID="{1CF4445B-1290-4139-A75E-3D0ADE004598}" presName="spacer" presStyleCnt="0"/>
      <dgm:spPr/>
    </dgm:pt>
    <dgm:pt modelId="{DEE59CE0-B580-4732-A2B4-491000515EB0}" type="pres">
      <dgm:prSet presAssocID="{02BC23F5-9928-43F6-967F-2AAFDABDB9B1}" presName="parentText" presStyleLbl="node1" presStyleIdx="4" presStyleCnt="9">
        <dgm:presLayoutVars>
          <dgm:chMax val="0"/>
          <dgm:bulletEnabled val="1"/>
        </dgm:presLayoutVars>
      </dgm:prSet>
      <dgm:spPr/>
      <dgm:t>
        <a:bodyPr/>
        <a:lstStyle/>
        <a:p>
          <a:endParaRPr lang="en-US"/>
        </a:p>
      </dgm:t>
    </dgm:pt>
    <dgm:pt modelId="{197B6A72-3922-4828-B578-1CE6A0FE162B}" type="pres">
      <dgm:prSet presAssocID="{6676AE6A-38E3-470E-AD27-7EA8223A96DB}" presName="spacer" presStyleCnt="0"/>
      <dgm:spPr/>
    </dgm:pt>
    <dgm:pt modelId="{902C54EB-4D67-450E-B5AE-73E9E90998D2}" type="pres">
      <dgm:prSet presAssocID="{F8D71412-209E-47D9-AA4D-5D3F1883A6DD}" presName="parentText" presStyleLbl="node1" presStyleIdx="5" presStyleCnt="9" custScaleY="68260">
        <dgm:presLayoutVars>
          <dgm:chMax val="0"/>
          <dgm:bulletEnabled val="1"/>
        </dgm:presLayoutVars>
      </dgm:prSet>
      <dgm:spPr/>
      <dgm:t>
        <a:bodyPr/>
        <a:lstStyle/>
        <a:p>
          <a:endParaRPr lang="en-US"/>
        </a:p>
      </dgm:t>
    </dgm:pt>
    <dgm:pt modelId="{5AC1209D-55A1-4EF8-8729-6B50E2EC56A5}" type="pres">
      <dgm:prSet presAssocID="{6FEC030D-6D93-4174-98DB-28769D53A15F}" presName="spacer" presStyleCnt="0"/>
      <dgm:spPr/>
    </dgm:pt>
    <dgm:pt modelId="{373B75F6-5C31-4CB0-9C43-4596B7CC377C}" type="pres">
      <dgm:prSet presAssocID="{67008C11-32B1-4E19-B9E9-1BF755F20989}" presName="parentText" presStyleLbl="node1" presStyleIdx="6" presStyleCnt="9">
        <dgm:presLayoutVars>
          <dgm:chMax val="0"/>
          <dgm:bulletEnabled val="1"/>
        </dgm:presLayoutVars>
      </dgm:prSet>
      <dgm:spPr/>
      <dgm:t>
        <a:bodyPr/>
        <a:lstStyle/>
        <a:p>
          <a:endParaRPr lang="en-US"/>
        </a:p>
      </dgm:t>
    </dgm:pt>
    <dgm:pt modelId="{98A888C0-995A-4030-ADBB-100DBD7C19FA}" type="pres">
      <dgm:prSet presAssocID="{0AA42EEF-211C-462C-8D21-4D86F8689836}" presName="spacer" presStyleCnt="0"/>
      <dgm:spPr/>
    </dgm:pt>
    <dgm:pt modelId="{484645C3-1AE1-4269-AF41-C58E09ABAFE0}" type="pres">
      <dgm:prSet presAssocID="{AC95A9D9-97B8-4682-ABC7-DF44E4B013B3}" presName="parentText" presStyleLbl="node1" presStyleIdx="7" presStyleCnt="9">
        <dgm:presLayoutVars>
          <dgm:chMax val="0"/>
          <dgm:bulletEnabled val="1"/>
        </dgm:presLayoutVars>
      </dgm:prSet>
      <dgm:spPr/>
      <dgm:t>
        <a:bodyPr/>
        <a:lstStyle/>
        <a:p>
          <a:endParaRPr lang="en-US"/>
        </a:p>
      </dgm:t>
    </dgm:pt>
    <dgm:pt modelId="{32059A99-E53A-4555-90DA-8A9472D46F80}" type="pres">
      <dgm:prSet presAssocID="{01A3BF26-B7CD-4049-ACFA-E92333937A7D}" presName="spacer" presStyleCnt="0"/>
      <dgm:spPr/>
    </dgm:pt>
    <dgm:pt modelId="{A49C7B8F-944E-40E8-9D89-7C41F10A57D0}" type="pres">
      <dgm:prSet presAssocID="{15BFFB86-C0A8-4DB0-A4E6-A26F6B871787}" presName="parentText" presStyleLbl="node1" presStyleIdx="8" presStyleCnt="9">
        <dgm:presLayoutVars>
          <dgm:chMax val="0"/>
          <dgm:bulletEnabled val="1"/>
        </dgm:presLayoutVars>
      </dgm:prSet>
      <dgm:spPr/>
      <dgm:t>
        <a:bodyPr/>
        <a:lstStyle/>
        <a:p>
          <a:endParaRPr lang="pt-BR"/>
        </a:p>
      </dgm:t>
    </dgm:pt>
  </dgm:ptLst>
  <dgm:cxnLst>
    <dgm:cxn modelId="{527E0119-789E-48B3-8EFD-B7EFD27B0E47}" type="presOf" srcId="{02BC23F5-9928-43F6-967F-2AAFDABDB9B1}" destId="{DEE59CE0-B580-4732-A2B4-491000515EB0}" srcOrd="0" destOrd="0" presId="urn:microsoft.com/office/officeart/2005/8/layout/vList2"/>
    <dgm:cxn modelId="{7E624191-9FC7-4466-A082-7F6A7A2A04C4}" type="presOf" srcId="{F8D71412-209E-47D9-AA4D-5D3F1883A6DD}" destId="{902C54EB-4D67-450E-B5AE-73E9E90998D2}" srcOrd="0" destOrd="0" presId="urn:microsoft.com/office/officeart/2005/8/layout/vList2"/>
    <dgm:cxn modelId="{5EAD57C0-DA11-4549-A5BE-F0793699AEB1}" srcId="{11A07374-8829-4714-8637-F68459EE02B4}" destId="{F8D71412-209E-47D9-AA4D-5D3F1883A6DD}" srcOrd="5" destOrd="0" parTransId="{3A23EFFD-221D-4D87-AE2A-CFD7D293DA36}" sibTransId="{6FEC030D-6D93-4174-98DB-28769D53A15F}"/>
    <dgm:cxn modelId="{87DF5A9B-EBE3-4B52-B3F8-56F5D5913B9F}" srcId="{11A07374-8829-4714-8637-F68459EE02B4}" destId="{02BC23F5-9928-43F6-967F-2AAFDABDB9B1}" srcOrd="4" destOrd="0" parTransId="{7E0EB1D8-22DA-4FD9-BE57-5B07C75F8FC8}" sibTransId="{6676AE6A-38E3-470E-AD27-7EA8223A96DB}"/>
    <dgm:cxn modelId="{AB737E82-8B33-467F-8D88-3DF7F5C476D4}" srcId="{11A07374-8829-4714-8637-F68459EE02B4}" destId="{D80C81F9-950C-4325-A901-A82589E4A0D1}" srcOrd="0" destOrd="0" parTransId="{6198F91F-CBF1-4CFC-9A46-489534417DEB}" sibTransId="{BF722073-3A70-45D1-B218-2D033999C1C3}"/>
    <dgm:cxn modelId="{7FCA5125-F7EA-4866-BED9-1D384C55BEE8}" srcId="{11A07374-8829-4714-8637-F68459EE02B4}" destId="{BC24058F-65C6-412C-BDE4-63AC2792E881}" srcOrd="3" destOrd="0" parTransId="{5E59A6E2-930D-4312-8007-4208457EC724}" sibTransId="{1CF4445B-1290-4139-A75E-3D0ADE004598}"/>
    <dgm:cxn modelId="{2C79E6DB-2F81-4609-825E-1DC4AD3BD3CD}" type="presOf" srcId="{0046222C-8426-4C5E-9E8F-F9EEFB3931AC}" destId="{035B1061-9589-437D-9C10-D9BBBF70DCA1}" srcOrd="0" destOrd="0" presId="urn:microsoft.com/office/officeart/2005/8/layout/vList2"/>
    <dgm:cxn modelId="{5B35C572-42B1-49F1-8DC6-50951A353071}" type="presOf" srcId="{11A07374-8829-4714-8637-F68459EE02B4}" destId="{5B9ABD7A-F4FF-4000-9B56-555BC6FCEC62}" srcOrd="0" destOrd="0" presId="urn:microsoft.com/office/officeart/2005/8/layout/vList2"/>
    <dgm:cxn modelId="{D9D6E59C-0018-4055-B742-2B84E8BE1990}" srcId="{11A07374-8829-4714-8637-F68459EE02B4}" destId="{15BFFB86-C0A8-4DB0-A4E6-A26F6B871787}" srcOrd="8" destOrd="0" parTransId="{58C64CDC-33EB-494F-8AED-1EC2DBD41280}" sibTransId="{6FB22FD5-ABB8-47BC-8F7D-DD72A290F410}"/>
    <dgm:cxn modelId="{2BDB7D83-6C0E-400D-BD67-409A3ED8A97C}" srcId="{11A07374-8829-4714-8637-F68459EE02B4}" destId="{67008C11-32B1-4E19-B9E9-1BF755F20989}" srcOrd="6" destOrd="0" parTransId="{1F16809B-39CF-4454-A3E0-4BAE444F031F}" sibTransId="{0AA42EEF-211C-462C-8D21-4D86F8689836}"/>
    <dgm:cxn modelId="{34CF2374-61E1-4FE1-B235-363CF2029D6F}" type="presOf" srcId="{AC95A9D9-97B8-4682-ABC7-DF44E4B013B3}" destId="{484645C3-1AE1-4269-AF41-C58E09ABAFE0}" srcOrd="0" destOrd="0" presId="urn:microsoft.com/office/officeart/2005/8/layout/vList2"/>
    <dgm:cxn modelId="{4A34CA55-0A95-4F8D-A22C-AA3B0294B02E}" srcId="{11A07374-8829-4714-8637-F68459EE02B4}" destId="{0046222C-8426-4C5E-9E8F-F9EEFB3931AC}" srcOrd="1" destOrd="0" parTransId="{5DB82BB9-1FC0-4F5D-83AA-41E9B1627E93}" sibTransId="{C5737721-962F-4FB6-898F-8F4CBD9B8724}"/>
    <dgm:cxn modelId="{27E62765-7FFB-4D68-AA00-28F52D14DD69}" type="presOf" srcId="{15BFFB86-C0A8-4DB0-A4E6-A26F6B871787}" destId="{A49C7B8F-944E-40E8-9D89-7C41F10A57D0}" srcOrd="0" destOrd="0" presId="urn:microsoft.com/office/officeart/2005/8/layout/vList2"/>
    <dgm:cxn modelId="{D8B31D6F-A2DD-42A6-BB50-810247DEC89C}" type="presOf" srcId="{67008C11-32B1-4E19-B9E9-1BF755F20989}" destId="{373B75F6-5C31-4CB0-9C43-4596B7CC377C}" srcOrd="0" destOrd="0" presId="urn:microsoft.com/office/officeart/2005/8/layout/vList2"/>
    <dgm:cxn modelId="{41907376-A3B9-4319-8E27-B09991E5657D}" type="presOf" srcId="{D80C81F9-950C-4325-A901-A82589E4A0D1}" destId="{F98655E5-93F6-442B-B833-3BD309F57C56}" srcOrd="0" destOrd="0" presId="urn:microsoft.com/office/officeart/2005/8/layout/vList2"/>
    <dgm:cxn modelId="{6532129F-1DD0-4437-8A77-29109972FCB0}" type="presOf" srcId="{A16B53D4-65D9-4603-A16D-4742083C33B1}" destId="{86FA614B-60CC-47BF-B3C1-8384C5BFDA0D}" srcOrd="0" destOrd="0" presId="urn:microsoft.com/office/officeart/2005/8/layout/vList2"/>
    <dgm:cxn modelId="{A25FF10C-1608-42A8-98A1-C8801B2E3B5E}" type="presOf" srcId="{BC24058F-65C6-412C-BDE4-63AC2792E881}" destId="{91FC8C44-DFB5-4557-98FE-EE7B65CB83E1}" srcOrd="0" destOrd="0" presId="urn:microsoft.com/office/officeart/2005/8/layout/vList2"/>
    <dgm:cxn modelId="{61D1849B-34F8-426A-889D-65B222FF2235}" srcId="{11A07374-8829-4714-8637-F68459EE02B4}" destId="{A16B53D4-65D9-4603-A16D-4742083C33B1}" srcOrd="2" destOrd="0" parTransId="{E7567F8B-0CD9-49D5-AE25-DABA64026539}" sibTransId="{1AA29EB2-9DBF-4E2D-901C-FB622A0AD54C}"/>
    <dgm:cxn modelId="{1E7DBE1E-9881-4481-B423-4FE3ED46A22A}" srcId="{11A07374-8829-4714-8637-F68459EE02B4}" destId="{AC95A9D9-97B8-4682-ABC7-DF44E4B013B3}" srcOrd="7" destOrd="0" parTransId="{61DF36CC-973E-443A-B077-9E669E80C047}" sibTransId="{01A3BF26-B7CD-4049-ACFA-E92333937A7D}"/>
    <dgm:cxn modelId="{4D3E23CD-54E2-426F-91E8-C78669790B91}" type="presParOf" srcId="{5B9ABD7A-F4FF-4000-9B56-555BC6FCEC62}" destId="{F98655E5-93F6-442B-B833-3BD309F57C56}" srcOrd="0" destOrd="0" presId="urn:microsoft.com/office/officeart/2005/8/layout/vList2"/>
    <dgm:cxn modelId="{96F33F3B-D943-4CF0-AA53-74E7A8A4FC02}" type="presParOf" srcId="{5B9ABD7A-F4FF-4000-9B56-555BC6FCEC62}" destId="{7F2B6B42-5D4B-4055-8A02-7D204ED6509B}" srcOrd="1" destOrd="0" presId="urn:microsoft.com/office/officeart/2005/8/layout/vList2"/>
    <dgm:cxn modelId="{DC54B2CF-7F33-476B-9D18-4AB758B94985}" type="presParOf" srcId="{5B9ABD7A-F4FF-4000-9B56-555BC6FCEC62}" destId="{035B1061-9589-437D-9C10-D9BBBF70DCA1}" srcOrd="2" destOrd="0" presId="urn:microsoft.com/office/officeart/2005/8/layout/vList2"/>
    <dgm:cxn modelId="{AAEECFEB-447A-4360-B20E-7FA3D5C6BB3F}" type="presParOf" srcId="{5B9ABD7A-F4FF-4000-9B56-555BC6FCEC62}" destId="{D7C7CB26-204B-4194-8184-3464E85DE151}" srcOrd="3" destOrd="0" presId="urn:microsoft.com/office/officeart/2005/8/layout/vList2"/>
    <dgm:cxn modelId="{540A96F1-546D-47C7-8A3A-2795174E023E}" type="presParOf" srcId="{5B9ABD7A-F4FF-4000-9B56-555BC6FCEC62}" destId="{86FA614B-60CC-47BF-B3C1-8384C5BFDA0D}" srcOrd="4" destOrd="0" presId="urn:microsoft.com/office/officeart/2005/8/layout/vList2"/>
    <dgm:cxn modelId="{3368B12A-1AC2-4CA2-A571-A95C4D14A361}" type="presParOf" srcId="{5B9ABD7A-F4FF-4000-9B56-555BC6FCEC62}" destId="{4A09F4F0-91B7-4E56-8F43-8A2DD4BC149D}" srcOrd="5" destOrd="0" presId="urn:microsoft.com/office/officeart/2005/8/layout/vList2"/>
    <dgm:cxn modelId="{B4ECA93E-A10B-473A-9F45-FCAF0E6AC557}" type="presParOf" srcId="{5B9ABD7A-F4FF-4000-9B56-555BC6FCEC62}" destId="{91FC8C44-DFB5-4557-98FE-EE7B65CB83E1}" srcOrd="6" destOrd="0" presId="urn:microsoft.com/office/officeart/2005/8/layout/vList2"/>
    <dgm:cxn modelId="{E02DB916-7B6C-405E-9498-4E76E7CAE7BD}" type="presParOf" srcId="{5B9ABD7A-F4FF-4000-9B56-555BC6FCEC62}" destId="{B595C0FD-F645-446A-A0EC-4A390C6B5AE9}" srcOrd="7" destOrd="0" presId="urn:microsoft.com/office/officeart/2005/8/layout/vList2"/>
    <dgm:cxn modelId="{7BC2DB51-53F1-4B8C-9FD4-60A34EED8B71}" type="presParOf" srcId="{5B9ABD7A-F4FF-4000-9B56-555BC6FCEC62}" destId="{DEE59CE0-B580-4732-A2B4-491000515EB0}" srcOrd="8" destOrd="0" presId="urn:microsoft.com/office/officeart/2005/8/layout/vList2"/>
    <dgm:cxn modelId="{93CB3AD3-348D-4017-929E-1210BD4EF870}" type="presParOf" srcId="{5B9ABD7A-F4FF-4000-9B56-555BC6FCEC62}" destId="{197B6A72-3922-4828-B578-1CE6A0FE162B}" srcOrd="9" destOrd="0" presId="urn:microsoft.com/office/officeart/2005/8/layout/vList2"/>
    <dgm:cxn modelId="{574C9386-910A-4806-AC39-F583009B86AF}" type="presParOf" srcId="{5B9ABD7A-F4FF-4000-9B56-555BC6FCEC62}" destId="{902C54EB-4D67-450E-B5AE-73E9E90998D2}" srcOrd="10" destOrd="0" presId="urn:microsoft.com/office/officeart/2005/8/layout/vList2"/>
    <dgm:cxn modelId="{876D1F3C-A8B9-4D33-B17E-25D3FD5CA63C}" type="presParOf" srcId="{5B9ABD7A-F4FF-4000-9B56-555BC6FCEC62}" destId="{5AC1209D-55A1-4EF8-8729-6B50E2EC56A5}" srcOrd="11" destOrd="0" presId="urn:microsoft.com/office/officeart/2005/8/layout/vList2"/>
    <dgm:cxn modelId="{E1EEB52F-66B4-4482-B968-298ACEF06DEA}" type="presParOf" srcId="{5B9ABD7A-F4FF-4000-9B56-555BC6FCEC62}" destId="{373B75F6-5C31-4CB0-9C43-4596B7CC377C}" srcOrd="12" destOrd="0" presId="urn:microsoft.com/office/officeart/2005/8/layout/vList2"/>
    <dgm:cxn modelId="{50CEAE52-EA7E-4B86-BDFB-53DC00C37A18}" type="presParOf" srcId="{5B9ABD7A-F4FF-4000-9B56-555BC6FCEC62}" destId="{98A888C0-995A-4030-ADBB-100DBD7C19FA}" srcOrd="13" destOrd="0" presId="urn:microsoft.com/office/officeart/2005/8/layout/vList2"/>
    <dgm:cxn modelId="{345934B1-640D-4E7A-8730-DDABC509A8D2}" type="presParOf" srcId="{5B9ABD7A-F4FF-4000-9B56-555BC6FCEC62}" destId="{484645C3-1AE1-4269-AF41-C58E09ABAFE0}" srcOrd="14" destOrd="0" presId="urn:microsoft.com/office/officeart/2005/8/layout/vList2"/>
    <dgm:cxn modelId="{C177DD4D-D019-4601-837F-144C6E48D7C3}" type="presParOf" srcId="{5B9ABD7A-F4FF-4000-9B56-555BC6FCEC62}" destId="{32059A99-E53A-4555-90DA-8A9472D46F80}" srcOrd="15" destOrd="0" presId="urn:microsoft.com/office/officeart/2005/8/layout/vList2"/>
    <dgm:cxn modelId="{293D5CF0-DADA-4F53-AEB0-B10446804236}" type="presParOf" srcId="{5B9ABD7A-F4FF-4000-9B56-555BC6FCEC62}" destId="{A49C7B8F-944E-40E8-9D89-7C41F10A57D0}"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A07374-8829-4714-8637-F68459EE02B4}" type="doc">
      <dgm:prSet loTypeId="urn:microsoft.com/office/officeart/2005/8/layout/vList2" loCatId="list" qsTypeId="urn:microsoft.com/office/officeart/2005/8/quickstyle/simple3" qsCatId="simple" csTypeId="urn:microsoft.com/office/officeart/2005/8/colors/accent0_1" csCatId="mainScheme" phldr="1"/>
      <dgm:spPr/>
      <dgm:t>
        <a:bodyPr/>
        <a:lstStyle/>
        <a:p>
          <a:endParaRPr lang="pt-PT"/>
        </a:p>
      </dgm:t>
    </dgm:pt>
    <dgm:pt modelId="{F8D71412-209E-47D9-AA4D-5D3F1883A6DD}">
      <dgm:prSet phldrT="[Texto]"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Motor de </a:t>
          </a:r>
          <a:r>
            <a:rPr lang="en-US" sz="1800" b="1" dirty="0" err="1" smtClean="0">
              <a:solidFill>
                <a:prstClr val="black">
                  <a:lumMod val="75000"/>
                  <a:lumOff val="25000"/>
                </a:prstClr>
              </a:solidFill>
              <a:latin typeface="Arial" pitchFamily="34" charset="0"/>
              <a:cs typeface="Arial" pitchFamily="34" charset="0"/>
            </a:rPr>
            <a:t>Detecção</a:t>
          </a:r>
          <a:endParaRPr lang="pt-PT" sz="1800" dirty="0" smtClean="0">
            <a:latin typeface="+mj-lt"/>
          </a:endParaRPr>
        </a:p>
      </dgm:t>
    </dgm:pt>
    <dgm:pt modelId="{6FEC030D-6D93-4174-98DB-28769D53A15F}" type="sibTrans" cxnId="{5EAD57C0-DA11-4549-A5BE-F0793699AEB1}">
      <dgm:prSet/>
      <dgm:spPr/>
      <dgm:t>
        <a:bodyPr/>
        <a:lstStyle/>
        <a:p>
          <a:endParaRPr lang="en-US"/>
        </a:p>
      </dgm:t>
    </dgm:pt>
    <dgm:pt modelId="{3A23EFFD-221D-4D87-AE2A-CFD7D293DA36}" type="parTrans" cxnId="{5EAD57C0-DA11-4549-A5BE-F0793699AEB1}">
      <dgm:prSet/>
      <dgm:spPr/>
      <dgm:t>
        <a:bodyPr/>
        <a:lstStyle/>
        <a:p>
          <a:endParaRPr lang="en-US"/>
        </a:p>
      </dgm:t>
    </dgm:pt>
    <dgm:pt modelId="{02BC23F5-9928-43F6-967F-2AAFDABDB9B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Alertas</a:t>
          </a:r>
          <a:endParaRPr lang="pt-PT" sz="1800" dirty="0" smtClean="0">
            <a:latin typeface="+mj-lt"/>
          </a:endParaRPr>
        </a:p>
      </dgm:t>
    </dgm:pt>
    <dgm:pt modelId="{6676AE6A-38E3-470E-AD27-7EA8223A96DB}" type="sibTrans" cxnId="{87DF5A9B-EBE3-4B52-B3F8-56F5D5913B9F}">
      <dgm:prSet/>
      <dgm:spPr/>
      <dgm:t>
        <a:bodyPr/>
        <a:lstStyle/>
        <a:p>
          <a:endParaRPr lang="en-US"/>
        </a:p>
      </dgm:t>
    </dgm:pt>
    <dgm:pt modelId="{7E0EB1D8-22DA-4FD9-BE57-5B07C75F8FC8}" type="parTrans" cxnId="{87DF5A9B-EBE3-4B52-B3F8-56F5D5913B9F}">
      <dgm:prSet/>
      <dgm:spPr/>
      <dgm:t>
        <a:bodyPr/>
        <a:lstStyle/>
        <a:p>
          <a:endParaRPr lang="en-US"/>
        </a:p>
      </dgm:t>
    </dgm:pt>
    <dgm:pt modelId="{BC24058F-65C6-412C-BDE4-63AC2792E88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Regras</a:t>
          </a:r>
          <a:endParaRPr lang="pt-PT" sz="1800" dirty="0" smtClean="0">
            <a:latin typeface="+mj-lt"/>
          </a:endParaRPr>
        </a:p>
      </dgm:t>
    </dgm:pt>
    <dgm:pt modelId="{1CF4445B-1290-4139-A75E-3D0ADE004598}" type="sibTrans" cxnId="{7FCA5125-F7EA-4866-BED9-1D384C55BEE8}">
      <dgm:prSet/>
      <dgm:spPr/>
      <dgm:t>
        <a:bodyPr/>
        <a:lstStyle/>
        <a:p>
          <a:endParaRPr lang="en-US"/>
        </a:p>
      </dgm:t>
    </dgm:pt>
    <dgm:pt modelId="{5E59A6E2-930D-4312-8007-4208457EC724}" type="parTrans" cxnId="{7FCA5125-F7EA-4866-BED9-1D384C55BEE8}">
      <dgm:prSet/>
      <dgm:spPr/>
      <dgm:t>
        <a:bodyPr/>
        <a:lstStyle/>
        <a:p>
          <a:endParaRPr lang="en-US"/>
        </a:p>
      </dgm:t>
    </dgm:pt>
    <dgm:pt modelId="{A16B53D4-65D9-4603-A16D-4742083C33B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Timeframes</a:t>
          </a:r>
          <a:endParaRPr lang="pt-PT" sz="1800" dirty="0" smtClean="0">
            <a:latin typeface="+mj-lt"/>
          </a:endParaRPr>
        </a:p>
      </dgm:t>
    </dgm:pt>
    <dgm:pt modelId="{1AA29EB2-9DBF-4E2D-901C-FB622A0AD54C}" type="sibTrans" cxnId="{61D1849B-34F8-426A-889D-65B222FF2235}">
      <dgm:prSet/>
      <dgm:spPr/>
      <dgm:t>
        <a:bodyPr/>
        <a:lstStyle/>
        <a:p>
          <a:endParaRPr lang="pt-PT"/>
        </a:p>
      </dgm:t>
    </dgm:pt>
    <dgm:pt modelId="{E7567F8B-0CD9-49D5-AE25-DABA64026539}" type="parTrans" cxnId="{61D1849B-34F8-426A-889D-65B222FF2235}">
      <dgm:prSet/>
      <dgm:spPr/>
      <dgm:t>
        <a:bodyPr/>
        <a:lstStyle/>
        <a:p>
          <a:endParaRPr lang="pt-PT"/>
        </a:p>
      </dgm:t>
    </dgm:pt>
    <dgm:pt modelId="{0046222C-8426-4C5E-9E8F-F9EEFB3931AC}">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Fluxo</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Detecção</a:t>
          </a:r>
          <a:endParaRPr lang="pt-PT" sz="1800" dirty="0">
            <a:latin typeface="+mj-lt"/>
          </a:endParaRPr>
        </a:p>
      </dgm:t>
    </dgm:pt>
    <dgm:pt modelId="{C5737721-962F-4FB6-898F-8F4CBD9B8724}" type="sibTrans" cxnId="{4A34CA55-0A95-4F8D-A22C-AA3B0294B02E}">
      <dgm:prSet/>
      <dgm:spPr/>
      <dgm:t>
        <a:bodyPr/>
        <a:lstStyle/>
        <a:p>
          <a:endParaRPr lang="pt-PT" sz="1200"/>
        </a:p>
      </dgm:t>
    </dgm:pt>
    <dgm:pt modelId="{5DB82BB9-1FC0-4F5D-83AA-41E9B1627E93}" type="parTrans" cxnId="{4A34CA55-0A95-4F8D-A22C-AA3B0294B02E}">
      <dgm:prSet/>
      <dgm:spPr/>
      <dgm:t>
        <a:bodyPr/>
        <a:lstStyle/>
        <a:p>
          <a:endParaRPr lang="pt-PT" sz="1200"/>
        </a:p>
      </dgm:t>
    </dgm:pt>
    <dgm:pt modelId="{67008C11-32B1-4E19-B9E9-1BF755F20989}">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Containers dos </a:t>
          </a:r>
          <a:r>
            <a:rPr lang="en-US" sz="1800" b="1" dirty="0" err="1" smtClean="0">
              <a:solidFill>
                <a:prstClr val="black">
                  <a:lumMod val="75000"/>
                  <a:lumOff val="25000"/>
                </a:prstClr>
              </a:solidFill>
              <a:latin typeface="Arial" pitchFamily="34" charset="0"/>
              <a:cs typeface="Arial" pitchFamily="34" charset="0"/>
            </a:rPr>
            <a:t>Motores</a:t>
          </a:r>
          <a:endParaRPr lang="pt-PT" sz="1800" dirty="0" smtClean="0">
            <a:latin typeface="+mj-lt"/>
          </a:endParaRPr>
        </a:p>
      </dgm:t>
    </dgm:pt>
    <dgm:pt modelId="{1F16809B-39CF-4454-A3E0-4BAE444F031F}" type="parTrans" cxnId="{2BDB7D83-6C0E-400D-BD67-409A3ED8A97C}">
      <dgm:prSet/>
      <dgm:spPr/>
      <dgm:t>
        <a:bodyPr/>
        <a:lstStyle/>
        <a:p>
          <a:endParaRPr lang="en-US"/>
        </a:p>
      </dgm:t>
    </dgm:pt>
    <dgm:pt modelId="{0AA42EEF-211C-462C-8D21-4D86F8689836}" type="sibTrans" cxnId="{2BDB7D83-6C0E-400D-BD67-409A3ED8A97C}">
      <dgm:prSet/>
      <dgm:spPr/>
      <dgm:t>
        <a:bodyPr/>
        <a:lstStyle/>
        <a:p>
          <a:endParaRPr lang="en-US"/>
        </a:p>
      </dgm:t>
    </dgm:pt>
    <dgm:pt modelId="{AC95A9D9-97B8-4682-ABC7-DF44E4B013B3}">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Configuração</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Motores</a:t>
          </a:r>
          <a:endParaRPr lang="pt-PT" sz="1800" dirty="0" smtClean="0">
            <a:latin typeface="+mj-lt"/>
          </a:endParaRPr>
        </a:p>
      </dgm:t>
    </dgm:pt>
    <dgm:pt modelId="{61DF36CC-973E-443A-B077-9E669E80C047}" type="parTrans" cxnId="{1E7DBE1E-9881-4481-B423-4FE3ED46A22A}">
      <dgm:prSet/>
      <dgm:spPr/>
      <dgm:t>
        <a:bodyPr/>
        <a:lstStyle/>
        <a:p>
          <a:endParaRPr lang="en-US"/>
        </a:p>
      </dgm:t>
    </dgm:pt>
    <dgm:pt modelId="{01A3BF26-B7CD-4049-ACFA-E92333937A7D}" type="sibTrans" cxnId="{1E7DBE1E-9881-4481-B423-4FE3ED46A22A}">
      <dgm:prSet/>
      <dgm:spPr/>
      <dgm:t>
        <a:bodyPr/>
        <a:lstStyle/>
        <a:p>
          <a:endParaRPr lang="en-US"/>
        </a:p>
      </dgm:t>
    </dgm:pt>
    <dgm:pt modelId="{D80C81F9-950C-4325-A901-A82589E4A0D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Fluxos</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Carregamento</a:t>
          </a:r>
          <a:endParaRPr lang="pt-PT" sz="1800" b="1" dirty="0">
            <a:solidFill>
              <a:prstClr val="black">
                <a:lumMod val="75000"/>
                <a:lumOff val="25000"/>
              </a:prstClr>
            </a:solidFill>
            <a:latin typeface="Arial" pitchFamily="34" charset="0"/>
            <a:cs typeface="Arial" pitchFamily="34" charset="0"/>
          </a:endParaRPr>
        </a:p>
      </dgm:t>
    </dgm:pt>
    <dgm:pt modelId="{6198F91F-CBF1-4CFC-9A46-489534417DEB}" type="parTrans" cxnId="{AB737E82-8B33-467F-8D88-3DF7F5C476D4}">
      <dgm:prSet/>
      <dgm:spPr/>
      <dgm:t>
        <a:bodyPr/>
        <a:lstStyle/>
        <a:p>
          <a:endParaRPr lang="en-US"/>
        </a:p>
      </dgm:t>
    </dgm:pt>
    <dgm:pt modelId="{BF722073-3A70-45D1-B218-2D033999C1C3}" type="sibTrans" cxnId="{AB737E82-8B33-467F-8D88-3DF7F5C476D4}">
      <dgm:prSet/>
      <dgm:spPr/>
      <dgm:t>
        <a:bodyPr/>
        <a:lstStyle/>
        <a:p>
          <a:endParaRPr lang="en-US"/>
        </a:p>
      </dgm:t>
    </dgm:pt>
    <dgm:pt modelId="{A40EEB89-6ECC-4C42-9561-076E7FB2FF13}">
      <dgm:prSet phldrT="[Texto]">
        <dgm:style>
          <a:lnRef idx="1">
            <a:schemeClr val="accent3"/>
          </a:lnRef>
          <a:fillRef idx="2">
            <a:schemeClr val="accent3"/>
          </a:fillRef>
          <a:effectRef idx="1">
            <a:schemeClr val="accent3"/>
          </a:effectRef>
          <a:fontRef idx="minor">
            <a:schemeClr val="dk1"/>
          </a:fontRef>
        </dgm:style>
      </dgm:prSet>
      <dgm:spPr/>
      <dgm:t>
        <a:bodyPr/>
        <a:lstStyle/>
        <a:p>
          <a:r>
            <a:rPr lang="en-US" b="1" dirty="0" smtClean="0">
              <a:solidFill>
                <a:prstClr val="black">
                  <a:lumMod val="75000"/>
                  <a:lumOff val="25000"/>
                </a:prstClr>
              </a:solidFill>
              <a:latin typeface="Arial" pitchFamily="34" charset="0"/>
              <a:cs typeface="Arial" pitchFamily="34" charset="0"/>
            </a:rPr>
            <a:t>Subscription </a:t>
          </a:r>
          <a:r>
            <a:rPr lang="en-US" b="1" dirty="0" err="1" smtClean="0">
              <a:solidFill>
                <a:prstClr val="black">
                  <a:lumMod val="75000"/>
                  <a:lumOff val="25000"/>
                </a:prstClr>
              </a:solidFill>
              <a:latin typeface="Arial" pitchFamily="34" charset="0"/>
              <a:cs typeface="Arial" pitchFamily="34" charset="0"/>
            </a:rPr>
            <a:t>Fraude</a:t>
          </a:r>
          <a:endParaRPr lang="pt-PT" dirty="0" smtClean="0">
            <a:latin typeface="+mj-lt"/>
          </a:endParaRPr>
        </a:p>
      </dgm:t>
    </dgm:pt>
    <dgm:pt modelId="{79C73EF0-BFF9-4D36-B3D6-38ACC40CDE8C}" type="parTrans" cxnId="{56B5F9A0-8F6B-44FF-8DC5-10269E10F750}">
      <dgm:prSet/>
      <dgm:spPr/>
      <dgm:t>
        <a:bodyPr/>
        <a:lstStyle/>
        <a:p>
          <a:endParaRPr lang="pt-BR"/>
        </a:p>
      </dgm:t>
    </dgm:pt>
    <dgm:pt modelId="{1866C760-544A-48C8-97E0-38C6C76B2F2E}" type="sibTrans" cxnId="{56B5F9A0-8F6B-44FF-8DC5-10269E10F750}">
      <dgm:prSet/>
      <dgm:spPr/>
      <dgm:t>
        <a:bodyPr/>
        <a:lstStyle/>
        <a:p>
          <a:endParaRPr lang="pt-BR"/>
        </a:p>
      </dgm:t>
    </dgm:pt>
    <dgm:pt modelId="{5B9ABD7A-F4FF-4000-9B56-555BC6FCEC62}" type="pres">
      <dgm:prSet presAssocID="{11A07374-8829-4714-8637-F68459EE02B4}" presName="linear" presStyleCnt="0">
        <dgm:presLayoutVars>
          <dgm:animLvl val="lvl"/>
          <dgm:resizeHandles val="exact"/>
        </dgm:presLayoutVars>
      </dgm:prSet>
      <dgm:spPr/>
      <dgm:t>
        <a:bodyPr/>
        <a:lstStyle/>
        <a:p>
          <a:endParaRPr lang="en-US"/>
        </a:p>
      </dgm:t>
    </dgm:pt>
    <dgm:pt modelId="{F98655E5-93F6-442B-B833-3BD309F57C56}" type="pres">
      <dgm:prSet presAssocID="{D80C81F9-950C-4325-A901-A82589E4A0D1}" presName="parentText" presStyleLbl="node1" presStyleIdx="0" presStyleCnt="9" custLinFactNeighborX="-49721" custLinFactNeighborY="-16960">
        <dgm:presLayoutVars>
          <dgm:chMax val="0"/>
          <dgm:bulletEnabled val="1"/>
        </dgm:presLayoutVars>
      </dgm:prSet>
      <dgm:spPr/>
      <dgm:t>
        <a:bodyPr/>
        <a:lstStyle/>
        <a:p>
          <a:endParaRPr lang="en-US"/>
        </a:p>
      </dgm:t>
    </dgm:pt>
    <dgm:pt modelId="{7F2B6B42-5D4B-4055-8A02-7D204ED6509B}" type="pres">
      <dgm:prSet presAssocID="{BF722073-3A70-45D1-B218-2D033999C1C3}" presName="spacer" presStyleCnt="0"/>
      <dgm:spPr/>
    </dgm:pt>
    <dgm:pt modelId="{035B1061-9589-437D-9C10-D9BBBF70DCA1}" type="pres">
      <dgm:prSet presAssocID="{0046222C-8426-4C5E-9E8F-F9EEFB3931AC}" presName="parentText" presStyleLbl="node1" presStyleIdx="1" presStyleCnt="9">
        <dgm:presLayoutVars>
          <dgm:chMax val="0"/>
          <dgm:bulletEnabled val="1"/>
        </dgm:presLayoutVars>
      </dgm:prSet>
      <dgm:spPr/>
      <dgm:t>
        <a:bodyPr/>
        <a:lstStyle/>
        <a:p>
          <a:endParaRPr lang="en-US"/>
        </a:p>
      </dgm:t>
    </dgm:pt>
    <dgm:pt modelId="{D7C7CB26-204B-4194-8184-3464E85DE151}" type="pres">
      <dgm:prSet presAssocID="{C5737721-962F-4FB6-898F-8F4CBD9B8724}" presName="spacer" presStyleCnt="0"/>
      <dgm:spPr/>
    </dgm:pt>
    <dgm:pt modelId="{86FA614B-60CC-47BF-B3C1-8384C5BFDA0D}" type="pres">
      <dgm:prSet presAssocID="{A16B53D4-65D9-4603-A16D-4742083C33B1}" presName="parentText" presStyleLbl="node1" presStyleIdx="2" presStyleCnt="9">
        <dgm:presLayoutVars>
          <dgm:chMax val="0"/>
          <dgm:bulletEnabled val="1"/>
        </dgm:presLayoutVars>
      </dgm:prSet>
      <dgm:spPr/>
      <dgm:t>
        <a:bodyPr/>
        <a:lstStyle/>
        <a:p>
          <a:endParaRPr lang="en-US"/>
        </a:p>
      </dgm:t>
    </dgm:pt>
    <dgm:pt modelId="{4A09F4F0-91B7-4E56-8F43-8A2DD4BC149D}" type="pres">
      <dgm:prSet presAssocID="{1AA29EB2-9DBF-4E2D-901C-FB622A0AD54C}" presName="spacer" presStyleCnt="0"/>
      <dgm:spPr/>
    </dgm:pt>
    <dgm:pt modelId="{91FC8C44-DFB5-4557-98FE-EE7B65CB83E1}" type="pres">
      <dgm:prSet presAssocID="{BC24058F-65C6-412C-BDE4-63AC2792E881}" presName="parentText" presStyleLbl="node1" presStyleIdx="3" presStyleCnt="9">
        <dgm:presLayoutVars>
          <dgm:chMax val="0"/>
          <dgm:bulletEnabled val="1"/>
        </dgm:presLayoutVars>
      </dgm:prSet>
      <dgm:spPr/>
      <dgm:t>
        <a:bodyPr/>
        <a:lstStyle/>
        <a:p>
          <a:endParaRPr lang="en-US"/>
        </a:p>
      </dgm:t>
    </dgm:pt>
    <dgm:pt modelId="{B595C0FD-F645-446A-A0EC-4A390C6B5AE9}" type="pres">
      <dgm:prSet presAssocID="{1CF4445B-1290-4139-A75E-3D0ADE004598}" presName="spacer" presStyleCnt="0"/>
      <dgm:spPr/>
    </dgm:pt>
    <dgm:pt modelId="{DEE59CE0-B580-4732-A2B4-491000515EB0}" type="pres">
      <dgm:prSet presAssocID="{02BC23F5-9928-43F6-967F-2AAFDABDB9B1}" presName="parentText" presStyleLbl="node1" presStyleIdx="4" presStyleCnt="9">
        <dgm:presLayoutVars>
          <dgm:chMax val="0"/>
          <dgm:bulletEnabled val="1"/>
        </dgm:presLayoutVars>
      </dgm:prSet>
      <dgm:spPr/>
      <dgm:t>
        <a:bodyPr/>
        <a:lstStyle/>
        <a:p>
          <a:endParaRPr lang="en-US"/>
        </a:p>
      </dgm:t>
    </dgm:pt>
    <dgm:pt modelId="{197B6A72-3922-4828-B578-1CE6A0FE162B}" type="pres">
      <dgm:prSet presAssocID="{6676AE6A-38E3-470E-AD27-7EA8223A96DB}" presName="spacer" presStyleCnt="0"/>
      <dgm:spPr/>
    </dgm:pt>
    <dgm:pt modelId="{902C54EB-4D67-450E-B5AE-73E9E90998D2}" type="pres">
      <dgm:prSet presAssocID="{F8D71412-209E-47D9-AA4D-5D3F1883A6DD}" presName="parentText" presStyleLbl="node1" presStyleIdx="5" presStyleCnt="9" custScaleY="100903">
        <dgm:presLayoutVars>
          <dgm:chMax val="0"/>
          <dgm:bulletEnabled val="1"/>
        </dgm:presLayoutVars>
      </dgm:prSet>
      <dgm:spPr/>
      <dgm:t>
        <a:bodyPr/>
        <a:lstStyle/>
        <a:p>
          <a:endParaRPr lang="en-US"/>
        </a:p>
      </dgm:t>
    </dgm:pt>
    <dgm:pt modelId="{5AC1209D-55A1-4EF8-8729-6B50E2EC56A5}" type="pres">
      <dgm:prSet presAssocID="{6FEC030D-6D93-4174-98DB-28769D53A15F}" presName="spacer" presStyleCnt="0"/>
      <dgm:spPr/>
    </dgm:pt>
    <dgm:pt modelId="{373B75F6-5C31-4CB0-9C43-4596B7CC377C}" type="pres">
      <dgm:prSet presAssocID="{67008C11-32B1-4E19-B9E9-1BF755F20989}" presName="parentText" presStyleLbl="node1" presStyleIdx="6" presStyleCnt="9">
        <dgm:presLayoutVars>
          <dgm:chMax val="0"/>
          <dgm:bulletEnabled val="1"/>
        </dgm:presLayoutVars>
      </dgm:prSet>
      <dgm:spPr/>
      <dgm:t>
        <a:bodyPr/>
        <a:lstStyle/>
        <a:p>
          <a:endParaRPr lang="en-US"/>
        </a:p>
      </dgm:t>
    </dgm:pt>
    <dgm:pt modelId="{98A888C0-995A-4030-ADBB-100DBD7C19FA}" type="pres">
      <dgm:prSet presAssocID="{0AA42EEF-211C-462C-8D21-4D86F8689836}" presName="spacer" presStyleCnt="0"/>
      <dgm:spPr/>
    </dgm:pt>
    <dgm:pt modelId="{484645C3-1AE1-4269-AF41-C58E09ABAFE0}" type="pres">
      <dgm:prSet presAssocID="{AC95A9D9-97B8-4682-ABC7-DF44E4B013B3}" presName="parentText" presStyleLbl="node1" presStyleIdx="7" presStyleCnt="9">
        <dgm:presLayoutVars>
          <dgm:chMax val="0"/>
          <dgm:bulletEnabled val="1"/>
        </dgm:presLayoutVars>
      </dgm:prSet>
      <dgm:spPr/>
      <dgm:t>
        <a:bodyPr/>
        <a:lstStyle/>
        <a:p>
          <a:endParaRPr lang="en-US"/>
        </a:p>
      </dgm:t>
    </dgm:pt>
    <dgm:pt modelId="{32059A99-E53A-4555-90DA-8A9472D46F80}" type="pres">
      <dgm:prSet presAssocID="{01A3BF26-B7CD-4049-ACFA-E92333937A7D}" presName="spacer" presStyleCnt="0"/>
      <dgm:spPr/>
    </dgm:pt>
    <dgm:pt modelId="{E97295E2-141B-4169-9666-6CAF1E29AC96}" type="pres">
      <dgm:prSet presAssocID="{A40EEB89-6ECC-4C42-9561-076E7FB2FF13}" presName="parentText" presStyleLbl="node1" presStyleIdx="8" presStyleCnt="9">
        <dgm:presLayoutVars>
          <dgm:chMax val="0"/>
          <dgm:bulletEnabled val="1"/>
        </dgm:presLayoutVars>
      </dgm:prSet>
      <dgm:spPr/>
      <dgm:t>
        <a:bodyPr/>
        <a:lstStyle/>
        <a:p>
          <a:endParaRPr lang="pt-BR"/>
        </a:p>
      </dgm:t>
    </dgm:pt>
  </dgm:ptLst>
  <dgm:cxnLst>
    <dgm:cxn modelId="{5EAD57C0-DA11-4549-A5BE-F0793699AEB1}" srcId="{11A07374-8829-4714-8637-F68459EE02B4}" destId="{F8D71412-209E-47D9-AA4D-5D3F1883A6DD}" srcOrd="5" destOrd="0" parTransId="{3A23EFFD-221D-4D87-AE2A-CFD7D293DA36}" sibTransId="{6FEC030D-6D93-4174-98DB-28769D53A15F}"/>
    <dgm:cxn modelId="{87DF5A9B-EBE3-4B52-B3F8-56F5D5913B9F}" srcId="{11A07374-8829-4714-8637-F68459EE02B4}" destId="{02BC23F5-9928-43F6-967F-2AAFDABDB9B1}" srcOrd="4" destOrd="0" parTransId="{7E0EB1D8-22DA-4FD9-BE57-5B07C75F8FC8}" sibTransId="{6676AE6A-38E3-470E-AD27-7EA8223A96DB}"/>
    <dgm:cxn modelId="{AB737E82-8B33-467F-8D88-3DF7F5C476D4}" srcId="{11A07374-8829-4714-8637-F68459EE02B4}" destId="{D80C81F9-950C-4325-A901-A82589E4A0D1}" srcOrd="0" destOrd="0" parTransId="{6198F91F-CBF1-4CFC-9A46-489534417DEB}" sibTransId="{BF722073-3A70-45D1-B218-2D033999C1C3}"/>
    <dgm:cxn modelId="{7FCA5125-F7EA-4866-BED9-1D384C55BEE8}" srcId="{11A07374-8829-4714-8637-F68459EE02B4}" destId="{BC24058F-65C6-412C-BDE4-63AC2792E881}" srcOrd="3" destOrd="0" parTransId="{5E59A6E2-930D-4312-8007-4208457EC724}" sibTransId="{1CF4445B-1290-4139-A75E-3D0ADE004598}"/>
    <dgm:cxn modelId="{3B6AA3D6-101E-4BEC-ABD9-15E5024A604C}" type="presOf" srcId="{67008C11-32B1-4E19-B9E9-1BF755F20989}" destId="{373B75F6-5C31-4CB0-9C43-4596B7CC377C}" srcOrd="0" destOrd="0" presId="urn:microsoft.com/office/officeart/2005/8/layout/vList2"/>
    <dgm:cxn modelId="{33FFDD90-764E-4D27-B412-354325B593C0}" type="presOf" srcId="{AC95A9D9-97B8-4682-ABC7-DF44E4B013B3}" destId="{484645C3-1AE1-4269-AF41-C58E09ABAFE0}" srcOrd="0" destOrd="0" presId="urn:microsoft.com/office/officeart/2005/8/layout/vList2"/>
    <dgm:cxn modelId="{2D0C903C-A0B7-4B9F-8899-D67D6A9DFA65}" type="presOf" srcId="{02BC23F5-9928-43F6-967F-2AAFDABDB9B1}" destId="{DEE59CE0-B580-4732-A2B4-491000515EB0}" srcOrd="0" destOrd="0" presId="urn:microsoft.com/office/officeart/2005/8/layout/vList2"/>
    <dgm:cxn modelId="{4577B41D-13C6-4C6A-AAC5-0A896B7AE90D}" type="presOf" srcId="{F8D71412-209E-47D9-AA4D-5D3F1883A6DD}" destId="{902C54EB-4D67-450E-B5AE-73E9E90998D2}" srcOrd="0" destOrd="0" presId="urn:microsoft.com/office/officeart/2005/8/layout/vList2"/>
    <dgm:cxn modelId="{2BDB7D83-6C0E-400D-BD67-409A3ED8A97C}" srcId="{11A07374-8829-4714-8637-F68459EE02B4}" destId="{67008C11-32B1-4E19-B9E9-1BF755F20989}" srcOrd="6" destOrd="0" parTransId="{1F16809B-39CF-4454-A3E0-4BAE444F031F}" sibTransId="{0AA42EEF-211C-462C-8D21-4D86F8689836}"/>
    <dgm:cxn modelId="{F8A59896-B980-43E0-A5EE-114D3CA1151D}" type="presOf" srcId="{D80C81F9-950C-4325-A901-A82589E4A0D1}" destId="{F98655E5-93F6-442B-B833-3BD309F57C56}" srcOrd="0" destOrd="0" presId="urn:microsoft.com/office/officeart/2005/8/layout/vList2"/>
    <dgm:cxn modelId="{0D768230-3E21-4ACB-8CDF-26A2F3B87A9F}" type="presOf" srcId="{0046222C-8426-4C5E-9E8F-F9EEFB3931AC}" destId="{035B1061-9589-437D-9C10-D9BBBF70DCA1}" srcOrd="0" destOrd="0" presId="urn:microsoft.com/office/officeart/2005/8/layout/vList2"/>
    <dgm:cxn modelId="{4A34CA55-0A95-4F8D-A22C-AA3B0294B02E}" srcId="{11A07374-8829-4714-8637-F68459EE02B4}" destId="{0046222C-8426-4C5E-9E8F-F9EEFB3931AC}" srcOrd="1" destOrd="0" parTransId="{5DB82BB9-1FC0-4F5D-83AA-41E9B1627E93}" sibTransId="{C5737721-962F-4FB6-898F-8F4CBD9B8724}"/>
    <dgm:cxn modelId="{241CCB35-CAF0-43A0-933A-91C639820C70}" type="presOf" srcId="{BC24058F-65C6-412C-BDE4-63AC2792E881}" destId="{91FC8C44-DFB5-4557-98FE-EE7B65CB83E1}" srcOrd="0" destOrd="0" presId="urn:microsoft.com/office/officeart/2005/8/layout/vList2"/>
    <dgm:cxn modelId="{61D1849B-34F8-426A-889D-65B222FF2235}" srcId="{11A07374-8829-4714-8637-F68459EE02B4}" destId="{A16B53D4-65D9-4603-A16D-4742083C33B1}" srcOrd="2" destOrd="0" parTransId="{E7567F8B-0CD9-49D5-AE25-DABA64026539}" sibTransId="{1AA29EB2-9DBF-4E2D-901C-FB622A0AD54C}"/>
    <dgm:cxn modelId="{74D53382-9BF9-41F2-8F8C-A1763D9EA86A}" type="presOf" srcId="{A40EEB89-6ECC-4C42-9561-076E7FB2FF13}" destId="{E97295E2-141B-4169-9666-6CAF1E29AC96}" srcOrd="0" destOrd="0" presId="urn:microsoft.com/office/officeart/2005/8/layout/vList2"/>
    <dgm:cxn modelId="{405D38A2-0534-4BBE-A804-0440EA043CE8}" type="presOf" srcId="{A16B53D4-65D9-4603-A16D-4742083C33B1}" destId="{86FA614B-60CC-47BF-B3C1-8384C5BFDA0D}" srcOrd="0" destOrd="0" presId="urn:microsoft.com/office/officeart/2005/8/layout/vList2"/>
    <dgm:cxn modelId="{1E7DBE1E-9881-4481-B423-4FE3ED46A22A}" srcId="{11A07374-8829-4714-8637-F68459EE02B4}" destId="{AC95A9D9-97B8-4682-ABC7-DF44E4B013B3}" srcOrd="7" destOrd="0" parTransId="{61DF36CC-973E-443A-B077-9E669E80C047}" sibTransId="{01A3BF26-B7CD-4049-ACFA-E92333937A7D}"/>
    <dgm:cxn modelId="{A35D33AB-1A59-4FFB-970F-46D73F49157B}" type="presOf" srcId="{11A07374-8829-4714-8637-F68459EE02B4}" destId="{5B9ABD7A-F4FF-4000-9B56-555BC6FCEC62}" srcOrd="0" destOrd="0" presId="urn:microsoft.com/office/officeart/2005/8/layout/vList2"/>
    <dgm:cxn modelId="{56B5F9A0-8F6B-44FF-8DC5-10269E10F750}" srcId="{11A07374-8829-4714-8637-F68459EE02B4}" destId="{A40EEB89-6ECC-4C42-9561-076E7FB2FF13}" srcOrd="8" destOrd="0" parTransId="{79C73EF0-BFF9-4D36-B3D6-38ACC40CDE8C}" sibTransId="{1866C760-544A-48C8-97E0-38C6C76B2F2E}"/>
    <dgm:cxn modelId="{1ECFD2BF-71F3-4339-9C0F-2871468316B1}" type="presParOf" srcId="{5B9ABD7A-F4FF-4000-9B56-555BC6FCEC62}" destId="{F98655E5-93F6-442B-B833-3BD309F57C56}" srcOrd="0" destOrd="0" presId="urn:microsoft.com/office/officeart/2005/8/layout/vList2"/>
    <dgm:cxn modelId="{C2151C7A-C692-4A76-9720-EB6218E30542}" type="presParOf" srcId="{5B9ABD7A-F4FF-4000-9B56-555BC6FCEC62}" destId="{7F2B6B42-5D4B-4055-8A02-7D204ED6509B}" srcOrd="1" destOrd="0" presId="urn:microsoft.com/office/officeart/2005/8/layout/vList2"/>
    <dgm:cxn modelId="{3779D5A4-BA28-4036-AFA0-9979662850A3}" type="presParOf" srcId="{5B9ABD7A-F4FF-4000-9B56-555BC6FCEC62}" destId="{035B1061-9589-437D-9C10-D9BBBF70DCA1}" srcOrd="2" destOrd="0" presId="urn:microsoft.com/office/officeart/2005/8/layout/vList2"/>
    <dgm:cxn modelId="{0CF7D73B-AFFD-4098-8369-EB04A7812D81}" type="presParOf" srcId="{5B9ABD7A-F4FF-4000-9B56-555BC6FCEC62}" destId="{D7C7CB26-204B-4194-8184-3464E85DE151}" srcOrd="3" destOrd="0" presId="urn:microsoft.com/office/officeart/2005/8/layout/vList2"/>
    <dgm:cxn modelId="{D160C6B7-F17A-4769-9D31-8CA3DA7D86F9}" type="presParOf" srcId="{5B9ABD7A-F4FF-4000-9B56-555BC6FCEC62}" destId="{86FA614B-60CC-47BF-B3C1-8384C5BFDA0D}" srcOrd="4" destOrd="0" presId="urn:microsoft.com/office/officeart/2005/8/layout/vList2"/>
    <dgm:cxn modelId="{0E782818-338E-41BE-9AF8-91DAEFD8EDAE}" type="presParOf" srcId="{5B9ABD7A-F4FF-4000-9B56-555BC6FCEC62}" destId="{4A09F4F0-91B7-4E56-8F43-8A2DD4BC149D}" srcOrd="5" destOrd="0" presId="urn:microsoft.com/office/officeart/2005/8/layout/vList2"/>
    <dgm:cxn modelId="{FD69C99F-29B7-4252-ACA7-75FFC22B0C90}" type="presParOf" srcId="{5B9ABD7A-F4FF-4000-9B56-555BC6FCEC62}" destId="{91FC8C44-DFB5-4557-98FE-EE7B65CB83E1}" srcOrd="6" destOrd="0" presId="urn:microsoft.com/office/officeart/2005/8/layout/vList2"/>
    <dgm:cxn modelId="{EB199A0E-9D55-43D5-9EBD-C0FCE3BDA4AB}" type="presParOf" srcId="{5B9ABD7A-F4FF-4000-9B56-555BC6FCEC62}" destId="{B595C0FD-F645-446A-A0EC-4A390C6B5AE9}" srcOrd="7" destOrd="0" presId="urn:microsoft.com/office/officeart/2005/8/layout/vList2"/>
    <dgm:cxn modelId="{CE79BFA2-B9C3-4950-BFB6-63050A1D42C7}" type="presParOf" srcId="{5B9ABD7A-F4FF-4000-9B56-555BC6FCEC62}" destId="{DEE59CE0-B580-4732-A2B4-491000515EB0}" srcOrd="8" destOrd="0" presId="urn:microsoft.com/office/officeart/2005/8/layout/vList2"/>
    <dgm:cxn modelId="{2F3EC1A8-5CFE-4391-97D6-14343918E4CE}" type="presParOf" srcId="{5B9ABD7A-F4FF-4000-9B56-555BC6FCEC62}" destId="{197B6A72-3922-4828-B578-1CE6A0FE162B}" srcOrd="9" destOrd="0" presId="urn:microsoft.com/office/officeart/2005/8/layout/vList2"/>
    <dgm:cxn modelId="{B5D382A0-204E-4CDF-9950-D9DC7EF2AF8A}" type="presParOf" srcId="{5B9ABD7A-F4FF-4000-9B56-555BC6FCEC62}" destId="{902C54EB-4D67-450E-B5AE-73E9E90998D2}" srcOrd="10" destOrd="0" presId="urn:microsoft.com/office/officeart/2005/8/layout/vList2"/>
    <dgm:cxn modelId="{F4BE1011-8891-474D-B08C-208D488778D6}" type="presParOf" srcId="{5B9ABD7A-F4FF-4000-9B56-555BC6FCEC62}" destId="{5AC1209D-55A1-4EF8-8729-6B50E2EC56A5}" srcOrd="11" destOrd="0" presId="urn:microsoft.com/office/officeart/2005/8/layout/vList2"/>
    <dgm:cxn modelId="{72C269E1-7038-4F45-9251-922FF98DB838}" type="presParOf" srcId="{5B9ABD7A-F4FF-4000-9B56-555BC6FCEC62}" destId="{373B75F6-5C31-4CB0-9C43-4596B7CC377C}" srcOrd="12" destOrd="0" presId="urn:microsoft.com/office/officeart/2005/8/layout/vList2"/>
    <dgm:cxn modelId="{9D43CBFC-B0CD-4956-96EB-825DE5069C1A}" type="presParOf" srcId="{5B9ABD7A-F4FF-4000-9B56-555BC6FCEC62}" destId="{98A888C0-995A-4030-ADBB-100DBD7C19FA}" srcOrd="13" destOrd="0" presId="urn:microsoft.com/office/officeart/2005/8/layout/vList2"/>
    <dgm:cxn modelId="{5FF40B61-B45C-4FB0-A826-BC942BBAE487}" type="presParOf" srcId="{5B9ABD7A-F4FF-4000-9B56-555BC6FCEC62}" destId="{484645C3-1AE1-4269-AF41-C58E09ABAFE0}" srcOrd="14" destOrd="0" presId="urn:microsoft.com/office/officeart/2005/8/layout/vList2"/>
    <dgm:cxn modelId="{552CE4D6-A179-4B60-911C-7D6FBE01BD85}" type="presParOf" srcId="{5B9ABD7A-F4FF-4000-9B56-555BC6FCEC62}" destId="{32059A99-E53A-4555-90DA-8A9472D46F80}" srcOrd="15" destOrd="0" presId="urn:microsoft.com/office/officeart/2005/8/layout/vList2"/>
    <dgm:cxn modelId="{E335CEBA-C1E7-4FBB-BE56-9A0B9CB24FE9}" type="presParOf" srcId="{5B9ABD7A-F4FF-4000-9B56-555BC6FCEC62}" destId="{E97295E2-141B-4169-9666-6CAF1E29AC96}"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1A07374-8829-4714-8637-F68459EE02B4}" type="doc">
      <dgm:prSet loTypeId="urn:microsoft.com/office/officeart/2005/8/layout/vList2" loCatId="list" qsTypeId="urn:microsoft.com/office/officeart/2005/8/quickstyle/simple3" qsCatId="simple" csTypeId="urn:microsoft.com/office/officeart/2005/8/colors/accent0_1" csCatId="mainScheme" phldr="1"/>
      <dgm:spPr/>
      <dgm:t>
        <a:bodyPr/>
        <a:lstStyle/>
        <a:p>
          <a:endParaRPr lang="pt-PT"/>
        </a:p>
      </dgm:t>
    </dgm:pt>
    <dgm:pt modelId="{F8D71412-209E-47D9-AA4D-5D3F1883A6DD}">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Motor de </a:t>
          </a:r>
          <a:r>
            <a:rPr lang="en-US" sz="1800" b="1" dirty="0" err="1" smtClean="0">
              <a:solidFill>
                <a:prstClr val="black">
                  <a:lumMod val="75000"/>
                  <a:lumOff val="25000"/>
                </a:prstClr>
              </a:solidFill>
              <a:latin typeface="Arial" pitchFamily="34" charset="0"/>
              <a:cs typeface="Arial" pitchFamily="34" charset="0"/>
            </a:rPr>
            <a:t>Detecção</a:t>
          </a:r>
          <a:endParaRPr lang="pt-PT" sz="1800" dirty="0" smtClean="0">
            <a:latin typeface="+mj-lt"/>
          </a:endParaRPr>
        </a:p>
      </dgm:t>
    </dgm:pt>
    <dgm:pt modelId="{6FEC030D-6D93-4174-98DB-28769D53A15F}" type="sibTrans" cxnId="{5EAD57C0-DA11-4549-A5BE-F0793699AEB1}">
      <dgm:prSet/>
      <dgm:spPr/>
      <dgm:t>
        <a:bodyPr/>
        <a:lstStyle/>
        <a:p>
          <a:endParaRPr lang="en-US"/>
        </a:p>
      </dgm:t>
    </dgm:pt>
    <dgm:pt modelId="{3A23EFFD-221D-4D87-AE2A-CFD7D293DA36}" type="parTrans" cxnId="{5EAD57C0-DA11-4549-A5BE-F0793699AEB1}">
      <dgm:prSet/>
      <dgm:spPr/>
      <dgm:t>
        <a:bodyPr/>
        <a:lstStyle/>
        <a:p>
          <a:endParaRPr lang="en-US"/>
        </a:p>
      </dgm:t>
    </dgm:pt>
    <dgm:pt modelId="{02BC23F5-9928-43F6-967F-2AAFDABDB9B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Alertas</a:t>
          </a:r>
          <a:endParaRPr lang="pt-PT" sz="1800" dirty="0" smtClean="0">
            <a:latin typeface="+mj-lt"/>
          </a:endParaRPr>
        </a:p>
      </dgm:t>
    </dgm:pt>
    <dgm:pt modelId="{6676AE6A-38E3-470E-AD27-7EA8223A96DB}" type="sibTrans" cxnId="{87DF5A9B-EBE3-4B52-B3F8-56F5D5913B9F}">
      <dgm:prSet/>
      <dgm:spPr/>
      <dgm:t>
        <a:bodyPr/>
        <a:lstStyle/>
        <a:p>
          <a:endParaRPr lang="en-US"/>
        </a:p>
      </dgm:t>
    </dgm:pt>
    <dgm:pt modelId="{7E0EB1D8-22DA-4FD9-BE57-5B07C75F8FC8}" type="parTrans" cxnId="{87DF5A9B-EBE3-4B52-B3F8-56F5D5913B9F}">
      <dgm:prSet/>
      <dgm:spPr/>
      <dgm:t>
        <a:bodyPr/>
        <a:lstStyle/>
        <a:p>
          <a:endParaRPr lang="en-US"/>
        </a:p>
      </dgm:t>
    </dgm:pt>
    <dgm:pt modelId="{BC24058F-65C6-412C-BDE4-63AC2792E88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Regras</a:t>
          </a:r>
          <a:endParaRPr lang="pt-PT" sz="1800" dirty="0" smtClean="0">
            <a:latin typeface="+mj-lt"/>
          </a:endParaRPr>
        </a:p>
      </dgm:t>
    </dgm:pt>
    <dgm:pt modelId="{1CF4445B-1290-4139-A75E-3D0ADE004598}" type="sibTrans" cxnId="{7FCA5125-F7EA-4866-BED9-1D384C55BEE8}">
      <dgm:prSet/>
      <dgm:spPr/>
      <dgm:t>
        <a:bodyPr/>
        <a:lstStyle/>
        <a:p>
          <a:endParaRPr lang="en-US"/>
        </a:p>
      </dgm:t>
    </dgm:pt>
    <dgm:pt modelId="{5E59A6E2-930D-4312-8007-4208457EC724}" type="parTrans" cxnId="{7FCA5125-F7EA-4866-BED9-1D384C55BEE8}">
      <dgm:prSet/>
      <dgm:spPr/>
      <dgm:t>
        <a:bodyPr/>
        <a:lstStyle/>
        <a:p>
          <a:endParaRPr lang="en-US"/>
        </a:p>
      </dgm:t>
    </dgm:pt>
    <dgm:pt modelId="{A16B53D4-65D9-4603-A16D-4742083C33B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Timeframes</a:t>
          </a:r>
          <a:endParaRPr lang="pt-PT" sz="1800" dirty="0" smtClean="0">
            <a:latin typeface="+mj-lt"/>
          </a:endParaRPr>
        </a:p>
      </dgm:t>
    </dgm:pt>
    <dgm:pt modelId="{1AA29EB2-9DBF-4E2D-901C-FB622A0AD54C}" type="sibTrans" cxnId="{61D1849B-34F8-426A-889D-65B222FF2235}">
      <dgm:prSet/>
      <dgm:spPr/>
      <dgm:t>
        <a:bodyPr/>
        <a:lstStyle/>
        <a:p>
          <a:endParaRPr lang="pt-PT"/>
        </a:p>
      </dgm:t>
    </dgm:pt>
    <dgm:pt modelId="{E7567F8B-0CD9-49D5-AE25-DABA64026539}" type="parTrans" cxnId="{61D1849B-34F8-426A-889D-65B222FF2235}">
      <dgm:prSet/>
      <dgm:spPr/>
      <dgm:t>
        <a:bodyPr/>
        <a:lstStyle/>
        <a:p>
          <a:endParaRPr lang="pt-PT"/>
        </a:p>
      </dgm:t>
    </dgm:pt>
    <dgm:pt modelId="{0046222C-8426-4C5E-9E8F-F9EEFB3931AC}">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Fluxo</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Detecção</a:t>
          </a:r>
          <a:endParaRPr lang="pt-PT" sz="1800" dirty="0">
            <a:latin typeface="+mj-lt"/>
          </a:endParaRPr>
        </a:p>
      </dgm:t>
    </dgm:pt>
    <dgm:pt modelId="{C5737721-962F-4FB6-898F-8F4CBD9B8724}" type="sibTrans" cxnId="{4A34CA55-0A95-4F8D-A22C-AA3B0294B02E}">
      <dgm:prSet/>
      <dgm:spPr/>
      <dgm:t>
        <a:bodyPr/>
        <a:lstStyle/>
        <a:p>
          <a:endParaRPr lang="pt-PT" sz="1200"/>
        </a:p>
      </dgm:t>
    </dgm:pt>
    <dgm:pt modelId="{5DB82BB9-1FC0-4F5D-83AA-41E9B1627E93}" type="parTrans" cxnId="{4A34CA55-0A95-4F8D-A22C-AA3B0294B02E}">
      <dgm:prSet/>
      <dgm:spPr/>
      <dgm:t>
        <a:bodyPr/>
        <a:lstStyle/>
        <a:p>
          <a:endParaRPr lang="pt-PT" sz="1200"/>
        </a:p>
      </dgm:t>
    </dgm:pt>
    <dgm:pt modelId="{67008C11-32B1-4E19-B9E9-1BF755F20989}">
      <dgm:prSet phldrT="[Texto]"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Containers dos </a:t>
          </a:r>
          <a:r>
            <a:rPr lang="en-US" sz="1800" b="1" dirty="0" err="1" smtClean="0">
              <a:solidFill>
                <a:prstClr val="black">
                  <a:lumMod val="75000"/>
                  <a:lumOff val="25000"/>
                </a:prstClr>
              </a:solidFill>
              <a:latin typeface="Arial" pitchFamily="34" charset="0"/>
              <a:cs typeface="Arial" pitchFamily="34" charset="0"/>
            </a:rPr>
            <a:t>Motores</a:t>
          </a:r>
          <a:endParaRPr lang="pt-PT" sz="1800" dirty="0" smtClean="0">
            <a:latin typeface="+mj-lt"/>
          </a:endParaRPr>
        </a:p>
      </dgm:t>
    </dgm:pt>
    <dgm:pt modelId="{1F16809B-39CF-4454-A3E0-4BAE444F031F}" type="parTrans" cxnId="{2BDB7D83-6C0E-400D-BD67-409A3ED8A97C}">
      <dgm:prSet/>
      <dgm:spPr/>
      <dgm:t>
        <a:bodyPr/>
        <a:lstStyle/>
        <a:p>
          <a:endParaRPr lang="en-US"/>
        </a:p>
      </dgm:t>
    </dgm:pt>
    <dgm:pt modelId="{0AA42EEF-211C-462C-8D21-4D86F8689836}" type="sibTrans" cxnId="{2BDB7D83-6C0E-400D-BD67-409A3ED8A97C}">
      <dgm:prSet/>
      <dgm:spPr/>
      <dgm:t>
        <a:bodyPr/>
        <a:lstStyle/>
        <a:p>
          <a:endParaRPr lang="en-US"/>
        </a:p>
      </dgm:t>
    </dgm:pt>
    <dgm:pt modelId="{AC95A9D9-97B8-4682-ABC7-DF44E4B013B3}">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Configuração</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Motores</a:t>
          </a:r>
          <a:endParaRPr lang="pt-PT" sz="1800" dirty="0" smtClean="0">
            <a:latin typeface="+mj-lt"/>
          </a:endParaRPr>
        </a:p>
      </dgm:t>
    </dgm:pt>
    <dgm:pt modelId="{61DF36CC-973E-443A-B077-9E669E80C047}" type="parTrans" cxnId="{1E7DBE1E-9881-4481-B423-4FE3ED46A22A}">
      <dgm:prSet/>
      <dgm:spPr/>
      <dgm:t>
        <a:bodyPr/>
        <a:lstStyle/>
        <a:p>
          <a:endParaRPr lang="en-US"/>
        </a:p>
      </dgm:t>
    </dgm:pt>
    <dgm:pt modelId="{01A3BF26-B7CD-4049-ACFA-E92333937A7D}" type="sibTrans" cxnId="{1E7DBE1E-9881-4481-B423-4FE3ED46A22A}">
      <dgm:prSet/>
      <dgm:spPr/>
      <dgm:t>
        <a:bodyPr/>
        <a:lstStyle/>
        <a:p>
          <a:endParaRPr lang="en-US"/>
        </a:p>
      </dgm:t>
    </dgm:pt>
    <dgm:pt modelId="{D80C81F9-950C-4325-A901-A82589E4A0D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Fluxos</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Carregamento</a:t>
          </a:r>
          <a:endParaRPr lang="pt-PT" sz="1800" b="1" dirty="0">
            <a:solidFill>
              <a:prstClr val="black">
                <a:lumMod val="75000"/>
                <a:lumOff val="25000"/>
              </a:prstClr>
            </a:solidFill>
            <a:latin typeface="Arial" pitchFamily="34" charset="0"/>
            <a:cs typeface="Arial" pitchFamily="34" charset="0"/>
          </a:endParaRPr>
        </a:p>
      </dgm:t>
    </dgm:pt>
    <dgm:pt modelId="{6198F91F-CBF1-4CFC-9A46-489534417DEB}" type="parTrans" cxnId="{AB737E82-8B33-467F-8D88-3DF7F5C476D4}">
      <dgm:prSet/>
      <dgm:spPr/>
      <dgm:t>
        <a:bodyPr/>
        <a:lstStyle/>
        <a:p>
          <a:endParaRPr lang="en-US"/>
        </a:p>
      </dgm:t>
    </dgm:pt>
    <dgm:pt modelId="{BF722073-3A70-45D1-B218-2D033999C1C3}" type="sibTrans" cxnId="{AB737E82-8B33-467F-8D88-3DF7F5C476D4}">
      <dgm:prSet/>
      <dgm:spPr/>
      <dgm:t>
        <a:bodyPr/>
        <a:lstStyle/>
        <a:p>
          <a:endParaRPr lang="en-US"/>
        </a:p>
      </dgm:t>
    </dgm:pt>
    <dgm:pt modelId="{A40EEB89-6ECC-4C42-9561-076E7FB2FF13}">
      <dgm:prSet phldrT="[Texto]">
        <dgm:style>
          <a:lnRef idx="1">
            <a:schemeClr val="accent3"/>
          </a:lnRef>
          <a:fillRef idx="2">
            <a:schemeClr val="accent3"/>
          </a:fillRef>
          <a:effectRef idx="1">
            <a:schemeClr val="accent3"/>
          </a:effectRef>
          <a:fontRef idx="minor">
            <a:schemeClr val="dk1"/>
          </a:fontRef>
        </dgm:style>
      </dgm:prSet>
      <dgm:spPr/>
      <dgm:t>
        <a:bodyPr/>
        <a:lstStyle/>
        <a:p>
          <a:r>
            <a:rPr lang="en-US" b="1" dirty="0" smtClean="0">
              <a:solidFill>
                <a:prstClr val="black">
                  <a:lumMod val="75000"/>
                  <a:lumOff val="25000"/>
                </a:prstClr>
              </a:solidFill>
              <a:latin typeface="Arial" pitchFamily="34" charset="0"/>
              <a:cs typeface="Arial" pitchFamily="34" charset="0"/>
            </a:rPr>
            <a:t>Subscription </a:t>
          </a:r>
          <a:r>
            <a:rPr lang="en-US" b="1" dirty="0" err="1" smtClean="0">
              <a:solidFill>
                <a:prstClr val="black">
                  <a:lumMod val="75000"/>
                  <a:lumOff val="25000"/>
                </a:prstClr>
              </a:solidFill>
              <a:latin typeface="Arial" pitchFamily="34" charset="0"/>
              <a:cs typeface="Arial" pitchFamily="34" charset="0"/>
            </a:rPr>
            <a:t>Fraude</a:t>
          </a:r>
          <a:endParaRPr lang="pt-PT" dirty="0" smtClean="0">
            <a:latin typeface="+mj-lt"/>
          </a:endParaRPr>
        </a:p>
      </dgm:t>
    </dgm:pt>
    <dgm:pt modelId="{79C73EF0-BFF9-4D36-B3D6-38ACC40CDE8C}" type="parTrans" cxnId="{56B5F9A0-8F6B-44FF-8DC5-10269E10F750}">
      <dgm:prSet/>
      <dgm:spPr/>
      <dgm:t>
        <a:bodyPr/>
        <a:lstStyle/>
        <a:p>
          <a:endParaRPr lang="pt-BR"/>
        </a:p>
      </dgm:t>
    </dgm:pt>
    <dgm:pt modelId="{1866C760-544A-48C8-97E0-38C6C76B2F2E}" type="sibTrans" cxnId="{56B5F9A0-8F6B-44FF-8DC5-10269E10F750}">
      <dgm:prSet/>
      <dgm:spPr/>
      <dgm:t>
        <a:bodyPr/>
        <a:lstStyle/>
        <a:p>
          <a:endParaRPr lang="pt-BR"/>
        </a:p>
      </dgm:t>
    </dgm:pt>
    <dgm:pt modelId="{5B9ABD7A-F4FF-4000-9B56-555BC6FCEC62}" type="pres">
      <dgm:prSet presAssocID="{11A07374-8829-4714-8637-F68459EE02B4}" presName="linear" presStyleCnt="0">
        <dgm:presLayoutVars>
          <dgm:animLvl val="lvl"/>
          <dgm:resizeHandles val="exact"/>
        </dgm:presLayoutVars>
      </dgm:prSet>
      <dgm:spPr/>
      <dgm:t>
        <a:bodyPr/>
        <a:lstStyle/>
        <a:p>
          <a:endParaRPr lang="en-US"/>
        </a:p>
      </dgm:t>
    </dgm:pt>
    <dgm:pt modelId="{F98655E5-93F6-442B-B833-3BD309F57C56}" type="pres">
      <dgm:prSet presAssocID="{D80C81F9-950C-4325-A901-A82589E4A0D1}" presName="parentText" presStyleLbl="node1" presStyleIdx="0" presStyleCnt="9" custLinFactNeighborX="-49721" custLinFactNeighborY="-16960">
        <dgm:presLayoutVars>
          <dgm:chMax val="0"/>
          <dgm:bulletEnabled val="1"/>
        </dgm:presLayoutVars>
      </dgm:prSet>
      <dgm:spPr/>
      <dgm:t>
        <a:bodyPr/>
        <a:lstStyle/>
        <a:p>
          <a:endParaRPr lang="en-US"/>
        </a:p>
      </dgm:t>
    </dgm:pt>
    <dgm:pt modelId="{7F2B6B42-5D4B-4055-8A02-7D204ED6509B}" type="pres">
      <dgm:prSet presAssocID="{BF722073-3A70-45D1-B218-2D033999C1C3}" presName="spacer" presStyleCnt="0"/>
      <dgm:spPr/>
    </dgm:pt>
    <dgm:pt modelId="{035B1061-9589-437D-9C10-D9BBBF70DCA1}" type="pres">
      <dgm:prSet presAssocID="{0046222C-8426-4C5E-9E8F-F9EEFB3931AC}" presName="parentText" presStyleLbl="node1" presStyleIdx="1" presStyleCnt="9">
        <dgm:presLayoutVars>
          <dgm:chMax val="0"/>
          <dgm:bulletEnabled val="1"/>
        </dgm:presLayoutVars>
      </dgm:prSet>
      <dgm:spPr/>
      <dgm:t>
        <a:bodyPr/>
        <a:lstStyle/>
        <a:p>
          <a:endParaRPr lang="en-US"/>
        </a:p>
      </dgm:t>
    </dgm:pt>
    <dgm:pt modelId="{D7C7CB26-204B-4194-8184-3464E85DE151}" type="pres">
      <dgm:prSet presAssocID="{C5737721-962F-4FB6-898F-8F4CBD9B8724}" presName="spacer" presStyleCnt="0"/>
      <dgm:spPr/>
    </dgm:pt>
    <dgm:pt modelId="{86FA614B-60CC-47BF-B3C1-8384C5BFDA0D}" type="pres">
      <dgm:prSet presAssocID="{A16B53D4-65D9-4603-A16D-4742083C33B1}" presName="parentText" presStyleLbl="node1" presStyleIdx="2" presStyleCnt="9">
        <dgm:presLayoutVars>
          <dgm:chMax val="0"/>
          <dgm:bulletEnabled val="1"/>
        </dgm:presLayoutVars>
      </dgm:prSet>
      <dgm:spPr/>
      <dgm:t>
        <a:bodyPr/>
        <a:lstStyle/>
        <a:p>
          <a:endParaRPr lang="en-US"/>
        </a:p>
      </dgm:t>
    </dgm:pt>
    <dgm:pt modelId="{4A09F4F0-91B7-4E56-8F43-8A2DD4BC149D}" type="pres">
      <dgm:prSet presAssocID="{1AA29EB2-9DBF-4E2D-901C-FB622A0AD54C}" presName="spacer" presStyleCnt="0"/>
      <dgm:spPr/>
    </dgm:pt>
    <dgm:pt modelId="{91FC8C44-DFB5-4557-98FE-EE7B65CB83E1}" type="pres">
      <dgm:prSet presAssocID="{BC24058F-65C6-412C-BDE4-63AC2792E881}" presName="parentText" presStyleLbl="node1" presStyleIdx="3" presStyleCnt="9">
        <dgm:presLayoutVars>
          <dgm:chMax val="0"/>
          <dgm:bulletEnabled val="1"/>
        </dgm:presLayoutVars>
      </dgm:prSet>
      <dgm:spPr/>
      <dgm:t>
        <a:bodyPr/>
        <a:lstStyle/>
        <a:p>
          <a:endParaRPr lang="en-US"/>
        </a:p>
      </dgm:t>
    </dgm:pt>
    <dgm:pt modelId="{B595C0FD-F645-446A-A0EC-4A390C6B5AE9}" type="pres">
      <dgm:prSet presAssocID="{1CF4445B-1290-4139-A75E-3D0ADE004598}" presName="spacer" presStyleCnt="0"/>
      <dgm:spPr/>
    </dgm:pt>
    <dgm:pt modelId="{DEE59CE0-B580-4732-A2B4-491000515EB0}" type="pres">
      <dgm:prSet presAssocID="{02BC23F5-9928-43F6-967F-2AAFDABDB9B1}" presName="parentText" presStyleLbl="node1" presStyleIdx="4" presStyleCnt="9">
        <dgm:presLayoutVars>
          <dgm:chMax val="0"/>
          <dgm:bulletEnabled val="1"/>
        </dgm:presLayoutVars>
      </dgm:prSet>
      <dgm:spPr/>
      <dgm:t>
        <a:bodyPr/>
        <a:lstStyle/>
        <a:p>
          <a:endParaRPr lang="en-US"/>
        </a:p>
      </dgm:t>
    </dgm:pt>
    <dgm:pt modelId="{197B6A72-3922-4828-B578-1CE6A0FE162B}" type="pres">
      <dgm:prSet presAssocID="{6676AE6A-38E3-470E-AD27-7EA8223A96DB}" presName="spacer" presStyleCnt="0"/>
      <dgm:spPr/>
    </dgm:pt>
    <dgm:pt modelId="{902C54EB-4D67-450E-B5AE-73E9E90998D2}" type="pres">
      <dgm:prSet presAssocID="{F8D71412-209E-47D9-AA4D-5D3F1883A6DD}" presName="parentText" presStyleLbl="node1" presStyleIdx="5" presStyleCnt="9" custScaleY="100903">
        <dgm:presLayoutVars>
          <dgm:chMax val="0"/>
          <dgm:bulletEnabled val="1"/>
        </dgm:presLayoutVars>
      </dgm:prSet>
      <dgm:spPr/>
      <dgm:t>
        <a:bodyPr/>
        <a:lstStyle/>
        <a:p>
          <a:endParaRPr lang="en-US"/>
        </a:p>
      </dgm:t>
    </dgm:pt>
    <dgm:pt modelId="{5AC1209D-55A1-4EF8-8729-6B50E2EC56A5}" type="pres">
      <dgm:prSet presAssocID="{6FEC030D-6D93-4174-98DB-28769D53A15F}" presName="spacer" presStyleCnt="0"/>
      <dgm:spPr/>
    </dgm:pt>
    <dgm:pt modelId="{373B75F6-5C31-4CB0-9C43-4596B7CC377C}" type="pres">
      <dgm:prSet presAssocID="{67008C11-32B1-4E19-B9E9-1BF755F20989}" presName="parentText" presStyleLbl="node1" presStyleIdx="6" presStyleCnt="9">
        <dgm:presLayoutVars>
          <dgm:chMax val="0"/>
          <dgm:bulletEnabled val="1"/>
        </dgm:presLayoutVars>
      </dgm:prSet>
      <dgm:spPr/>
      <dgm:t>
        <a:bodyPr/>
        <a:lstStyle/>
        <a:p>
          <a:endParaRPr lang="en-US"/>
        </a:p>
      </dgm:t>
    </dgm:pt>
    <dgm:pt modelId="{98A888C0-995A-4030-ADBB-100DBD7C19FA}" type="pres">
      <dgm:prSet presAssocID="{0AA42EEF-211C-462C-8D21-4D86F8689836}" presName="spacer" presStyleCnt="0"/>
      <dgm:spPr/>
    </dgm:pt>
    <dgm:pt modelId="{484645C3-1AE1-4269-AF41-C58E09ABAFE0}" type="pres">
      <dgm:prSet presAssocID="{AC95A9D9-97B8-4682-ABC7-DF44E4B013B3}" presName="parentText" presStyleLbl="node1" presStyleIdx="7" presStyleCnt="9">
        <dgm:presLayoutVars>
          <dgm:chMax val="0"/>
          <dgm:bulletEnabled val="1"/>
        </dgm:presLayoutVars>
      </dgm:prSet>
      <dgm:spPr/>
      <dgm:t>
        <a:bodyPr/>
        <a:lstStyle/>
        <a:p>
          <a:endParaRPr lang="en-US"/>
        </a:p>
      </dgm:t>
    </dgm:pt>
    <dgm:pt modelId="{32059A99-E53A-4555-90DA-8A9472D46F80}" type="pres">
      <dgm:prSet presAssocID="{01A3BF26-B7CD-4049-ACFA-E92333937A7D}" presName="spacer" presStyleCnt="0"/>
      <dgm:spPr/>
    </dgm:pt>
    <dgm:pt modelId="{E97295E2-141B-4169-9666-6CAF1E29AC96}" type="pres">
      <dgm:prSet presAssocID="{A40EEB89-6ECC-4C42-9561-076E7FB2FF13}" presName="parentText" presStyleLbl="node1" presStyleIdx="8" presStyleCnt="9">
        <dgm:presLayoutVars>
          <dgm:chMax val="0"/>
          <dgm:bulletEnabled val="1"/>
        </dgm:presLayoutVars>
      </dgm:prSet>
      <dgm:spPr/>
      <dgm:t>
        <a:bodyPr/>
        <a:lstStyle/>
        <a:p>
          <a:endParaRPr lang="pt-BR"/>
        </a:p>
      </dgm:t>
    </dgm:pt>
  </dgm:ptLst>
  <dgm:cxnLst>
    <dgm:cxn modelId="{5EAD57C0-DA11-4549-A5BE-F0793699AEB1}" srcId="{11A07374-8829-4714-8637-F68459EE02B4}" destId="{F8D71412-209E-47D9-AA4D-5D3F1883A6DD}" srcOrd="5" destOrd="0" parTransId="{3A23EFFD-221D-4D87-AE2A-CFD7D293DA36}" sibTransId="{6FEC030D-6D93-4174-98DB-28769D53A15F}"/>
    <dgm:cxn modelId="{87DF5A9B-EBE3-4B52-B3F8-56F5D5913B9F}" srcId="{11A07374-8829-4714-8637-F68459EE02B4}" destId="{02BC23F5-9928-43F6-967F-2AAFDABDB9B1}" srcOrd="4" destOrd="0" parTransId="{7E0EB1D8-22DA-4FD9-BE57-5B07C75F8FC8}" sibTransId="{6676AE6A-38E3-470E-AD27-7EA8223A96DB}"/>
    <dgm:cxn modelId="{AB737E82-8B33-467F-8D88-3DF7F5C476D4}" srcId="{11A07374-8829-4714-8637-F68459EE02B4}" destId="{D80C81F9-950C-4325-A901-A82589E4A0D1}" srcOrd="0" destOrd="0" parTransId="{6198F91F-CBF1-4CFC-9A46-489534417DEB}" sibTransId="{BF722073-3A70-45D1-B218-2D033999C1C3}"/>
    <dgm:cxn modelId="{40928546-B53C-4F3B-A199-837E8789C7D5}" type="presOf" srcId="{A16B53D4-65D9-4603-A16D-4742083C33B1}" destId="{86FA614B-60CC-47BF-B3C1-8384C5BFDA0D}" srcOrd="0" destOrd="0" presId="urn:microsoft.com/office/officeart/2005/8/layout/vList2"/>
    <dgm:cxn modelId="{A654A122-FB0B-4EE8-8FF0-F859C6093992}" type="presOf" srcId="{11A07374-8829-4714-8637-F68459EE02B4}" destId="{5B9ABD7A-F4FF-4000-9B56-555BC6FCEC62}" srcOrd="0" destOrd="0" presId="urn:microsoft.com/office/officeart/2005/8/layout/vList2"/>
    <dgm:cxn modelId="{7FCA5125-F7EA-4866-BED9-1D384C55BEE8}" srcId="{11A07374-8829-4714-8637-F68459EE02B4}" destId="{BC24058F-65C6-412C-BDE4-63AC2792E881}" srcOrd="3" destOrd="0" parTransId="{5E59A6E2-930D-4312-8007-4208457EC724}" sibTransId="{1CF4445B-1290-4139-A75E-3D0ADE004598}"/>
    <dgm:cxn modelId="{BDB44485-8BB4-4C2C-A79C-5D42C95680C5}" type="presOf" srcId="{D80C81F9-950C-4325-A901-A82589E4A0D1}" destId="{F98655E5-93F6-442B-B833-3BD309F57C56}" srcOrd="0" destOrd="0" presId="urn:microsoft.com/office/officeart/2005/8/layout/vList2"/>
    <dgm:cxn modelId="{31D5CBE4-5229-4036-8725-E6A1DE02ABD8}" type="presOf" srcId="{0046222C-8426-4C5E-9E8F-F9EEFB3931AC}" destId="{035B1061-9589-437D-9C10-D9BBBF70DCA1}" srcOrd="0" destOrd="0" presId="urn:microsoft.com/office/officeart/2005/8/layout/vList2"/>
    <dgm:cxn modelId="{D905D918-AB13-425A-A392-6295906098FD}" type="presOf" srcId="{BC24058F-65C6-412C-BDE4-63AC2792E881}" destId="{91FC8C44-DFB5-4557-98FE-EE7B65CB83E1}" srcOrd="0" destOrd="0" presId="urn:microsoft.com/office/officeart/2005/8/layout/vList2"/>
    <dgm:cxn modelId="{2BDB7D83-6C0E-400D-BD67-409A3ED8A97C}" srcId="{11A07374-8829-4714-8637-F68459EE02B4}" destId="{67008C11-32B1-4E19-B9E9-1BF755F20989}" srcOrd="6" destOrd="0" parTransId="{1F16809B-39CF-4454-A3E0-4BAE444F031F}" sibTransId="{0AA42EEF-211C-462C-8D21-4D86F8689836}"/>
    <dgm:cxn modelId="{9236F587-5E72-441A-AC01-F7C557891732}" type="presOf" srcId="{02BC23F5-9928-43F6-967F-2AAFDABDB9B1}" destId="{DEE59CE0-B580-4732-A2B4-491000515EB0}" srcOrd="0" destOrd="0" presId="urn:microsoft.com/office/officeart/2005/8/layout/vList2"/>
    <dgm:cxn modelId="{4A34CA55-0A95-4F8D-A22C-AA3B0294B02E}" srcId="{11A07374-8829-4714-8637-F68459EE02B4}" destId="{0046222C-8426-4C5E-9E8F-F9EEFB3931AC}" srcOrd="1" destOrd="0" parTransId="{5DB82BB9-1FC0-4F5D-83AA-41E9B1627E93}" sibTransId="{C5737721-962F-4FB6-898F-8F4CBD9B8724}"/>
    <dgm:cxn modelId="{899A2470-3CA0-4D72-BAA2-01AC7C1556F8}" type="presOf" srcId="{AC95A9D9-97B8-4682-ABC7-DF44E4B013B3}" destId="{484645C3-1AE1-4269-AF41-C58E09ABAFE0}" srcOrd="0" destOrd="0" presId="urn:microsoft.com/office/officeart/2005/8/layout/vList2"/>
    <dgm:cxn modelId="{63FDF834-DC9A-4BD1-90EA-7AB1BED5A010}" type="presOf" srcId="{F8D71412-209E-47D9-AA4D-5D3F1883A6DD}" destId="{902C54EB-4D67-450E-B5AE-73E9E90998D2}" srcOrd="0" destOrd="0" presId="urn:microsoft.com/office/officeart/2005/8/layout/vList2"/>
    <dgm:cxn modelId="{61D1849B-34F8-426A-889D-65B222FF2235}" srcId="{11A07374-8829-4714-8637-F68459EE02B4}" destId="{A16B53D4-65D9-4603-A16D-4742083C33B1}" srcOrd="2" destOrd="0" parTransId="{E7567F8B-0CD9-49D5-AE25-DABA64026539}" sibTransId="{1AA29EB2-9DBF-4E2D-901C-FB622A0AD54C}"/>
    <dgm:cxn modelId="{B3D36891-9571-4C93-A2F2-0603EE30FABB}" type="presOf" srcId="{A40EEB89-6ECC-4C42-9561-076E7FB2FF13}" destId="{E97295E2-141B-4169-9666-6CAF1E29AC96}" srcOrd="0" destOrd="0" presId="urn:microsoft.com/office/officeart/2005/8/layout/vList2"/>
    <dgm:cxn modelId="{1E7DBE1E-9881-4481-B423-4FE3ED46A22A}" srcId="{11A07374-8829-4714-8637-F68459EE02B4}" destId="{AC95A9D9-97B8-4682-ABC7-DF44E4B013B3}" srcOrd="7" destOrd="0" parTransId="{61DF36CC-973E-443A-B077-9E669E80C047}" sibTransId="{01A3BF26-B7CD-4049-ACFA-E92333937A7D}"/>
    <dgm:cxn modelId="{336BC776-792E-4CE1-B911-26B47F26F815}" type="presOf" srcId="{67008C11-32B1-4E19-B9E9-1BF755F20989}" destId="{373B75F6-5C31-4CB0-9C43-4596B7CC377C}" srcOrd="0" destOrd="0" presId="urn:microsoft.com/office/officeart/2005/8/layout/vList2"/>
    <dgm:cxn modelId="{56B5F9A0-8F6B-44FF-8DC5-10269E10F750}" srcId="{11A07374-8829-4714-8637-F68459EE02B4}" destId="{A40EEB89-6ECC-4C42-9561-076E7FB2FF13}" srcOrd="8" destOrd="0" parTransId="{79C73EF0-BFF9-4D36-B3D6-38ACC40CDE8C}" sibTransId="{1866C760-544A-48C8-97E0-38C6C76B2F2E}"/>
    <dgm:cxn modelId="{E09F723C-F594-4FD5-8095-D235E27BA1AA}" type="presParOf" srcId="{5B9ABD7A-F4FF-4000-9B56-555BC6FCEC62}" destId="{F98655E5-93F6-442B-B833-3BD309F57C56}" srcOrd="0" destOrd="0" presId="urn:microsoft.com/office/officeart/2005/8/layout/vList2"/>
    <dgm:cxn modelId="{8BA3C866-9B91-4652-84C9-FE27FBE3D9EE}" type="presParOf" srcId="{5B9ABD7A-F4FF-4000-9B56-555BC6FCEC62}" destId="{7F2B6B42-5D4B-4055-8A02-7D204ED6509B}" srcOrd="1" destOrd="0" presId="urn:microsoft.com/office/officeart/2005/8/layout/vList2"/>
    <dgm:cxn modelId="{BA359398-25BD-4171-89DD-BB331CA939B3}" type="presParOf" srcId="{5B9ABD7A-F4FF-4000-9B56-555BC6FCEC62}" destId="{035B1061-9589-437D-9C10-D9BBBF70DCA1}" srcOrd="2" destOrd="0" presId="urn:microsoft.com/office/officeart/2005/8/layout/vList2"/>
    <dgm:cxn modelId="{47D6B944-4907-46B0-A81C-F6413BA4F658}" type="presParOf" srcId="{5B9ABD7A-F4FF-4000-9B56-555BC6FCEC62}" destId="{D7C7CB26-204B-4194-8184-3464E85DE151}" srcOrd="3" destOrd="0" presId="urn:microsoft.com/office/officeart/2005/8/layout/vList2"/>
    <dgm:cxn modelId="{E61F4165-86D0-4E8E-BEF6-FE12A6A60D49}" type="presParOf" srcId="{5B9ABD7A-F4FF-4000-9B56-555BC6FCEC62}" destId="{86FA614B-60CC-47BF-B3C1-8384C5BFDA0D}" srcOrd="4" destOrd="0" presId="urn:microsoft.com/office/officeart/2005/8/layout/vList2"/>
    <dgm:cxn modelId="{0F7C61A3-9AE1-4532-B4B8-70852A54DE7B}" type="presParOf" srcId="{5B9ABD7A-F4FF-4000-9B56-555BC6FCEC62}" destId="{4A09F4F0-91B7-4E56-8F43-8A2DD4BC149D}" srcOrd="5" destOrd="0" presId="urn:microsoft.com/office/officeart/2005/8/layout/vList2"/>
    <dgm:cxn modelId="{EEB2E8C8-C7C3-4E61-A6BC-36857A8F3668}" type="presParOf" srcId="{5B9ABD7A-F4FF-4000-9B56-555BC6FCEC62}" destId="{91FC8C44-DFB5-4557-98FE-EE7B65CB83E1}" srcOrd="6" destOrd="0" presId="urn:microsoft.com/office/officeart/2005/8/layout/vList2"/>
    <dgm:cxn modelId="{9C70F844-42DF-4CF9-9E8B-35D0C53DABBB}" type="presParOf" srcId="{5B9ABD7A-F4FF-4000-9B56-555BC6FCEC62}" destId="{B595C0FD-F645-446A-A0EC-4A390C6B5AE9}" srcOrd="7" destOrd="0" presId="urn:microsoft.com/office/officeart/2005/8/layout/vList2"/>
    <dgm:cxn modelId="{5E318523-F70F-4AAE-99B5-356CB3D98B98}" type="presParOf" srcId="{5B9ABD7A-F4FF-4000-9B56-555BC6FCEC62}" destId="{DEE59CE0-B580-4732-A2B4-491000515EB0}" srcOrd="8" destOrd="0" presId="urn:microsoft.com/office/officeart/2005/8/layout/vList2"/>
    <dgm:cxn modelId="{8A48B1EF-444E-4A14-B360-E1AA61453919}" type="presParOf" srcId="{5B9ABD7A-F4FF-4000-9B56-555BC6FCEC62}" destId="{197B6A72-3922-4828-B578-1CE6A0FE162B}" srcOrd="9" destOrd="0" presId="urn:microsoft.com/office/officeart/2005/8/layout/vList2"/>
    <dgm:cxn modelId="{46B239ED-262F-4E82-8584-22659A906892}" type="presParOf" srcId="{5B9ABD7A-F4FF-4000-9B56-555BC6FCEC62}" destId="{902C54EB-4D67-450E-B5AE-73E9E90998D2}" srcOrd="10" destOrd="0" presId="urn:microsoft.com/office/officeart/2005/8/layout/vList2"/>
    <dgm:cxn modelId="{D153AF8D-01EB-4B12-99B4-8A77B78B941A}" type="presParOf" srcId="{5B9ABD7A-F4FF-4000-9B56-555BC6FCEC62}" destId="{5AC1209D-55A1-4EF8-8729-6B50E2EC56A5}" srcOrd="11" destOrd="0" presId="urn:microsoft.com/office/officeart/2005/8/layout/vList2"/>
    <dgm:cxn modelId="{8EA2A728-38F5-4EA7-949F-F6EB34F00BFD}" type="presParOf" srcId="{5B9ABD7A-F4FF-4000-9B56-555BC6FCEC62}" destId="{373B75F6-5C31-4CB0-9C43-4596B7CC377C}" srcOrd="12" destOrd="0" presId="urn:microsoft.com/office/officeart/2005/8/layout/vList2"/>
    <dgm:cxn modelId="{4D8DB66E-472A-4C39-9959-5085716CD546}" type="presParOf" srcId="{5B9ABD7A-F4FF-4000-9B56-555BC6FCEC62}" destId="{98A888C0-995A-4030-ADBB-100DBD7C19FA}" srcOrd="13" destOrd="0" presId="urn:microsoft.com/office/officeart/2005/8/layout/vList2"/>
    <dgm:cxn modelId="{FE9D9BD9-3257-46FF-8424-9124B530BB57}" type="presParOf" srcId="{5B9ABD7A-F4FF-4000-9B56-555BC6FCEC62}" destId="{484645C3-1AE1-4269-AF41-C58E09ABAFE0}" srcOrd="14" destOrd="0" presId="urn:microsoft.com/office/officeart/2005/8/layout/vList2"/>
    <dgm:cxn modelId="{5D69C779-3EB6-4B32-A2AE-AD7ADE663CE4}" type="presParOf" srcId="{5B9ABD7A-F4FF-4000-9B56-555BC6FCEC62}" destId="{32059A99-E53A-4555-90DA-8A9472D46F80}" srcOrd="15" destOrd="0" presId="urn:microsoft.com/office/officeart/2005/8/layout/vList2"/>
    <dgm:cxn modelId="{271B8DB0-04EC-455C-8A98-A2D4E4E78200}" type="presParOf" srcId="{5B9ABD7A-F4FF-4000-9B56-555BC6FCEC62}" destId="{E97295E2-141B-4169-9666-6CAF1E29AC96}"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1A07374-8829-4714-8637-F68459EE02B4}" type="doc">
      <dgm:prSet loTypeId="urn:microsoft.com/office/officeart/2005/8/layout/vList2" loCatId="list" qsTypeId="urn:microsoft.com/office/officeart/2005/8/quickstyle/simple3" qsCatId="simple" csTypeId="urn:microsoft.com/office/officeart/2005/8/colors/accent0_1" csCatId="mainScheme" phldr="1"/>
      <dgm:spPr/>
      <dgm:t>
        <a:bodyPr/>
        <a:lstStyle/>
        <a:p>
          <a:endParaRPr lang="pt-PT"/>
        </a:p>
      </dgm:t>
    </dgm:pt>
    <dgm:pt modelId="{F8D71412-209E-47D9-AA4D-5D3F1883A6DD}">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Motor de </a:t>
          </a:r>
          <a:r>
            <a:rPr lang="en-US" sz="1800" b="1" dirty="0" err="1" smtClean="0">
              <a:solidFill>
                <a:prstClr val="black">
                  <a:lumMod val="75000"/>
                  <a:lumOff val="25000"/>
                </a:prstClr>
              </a:solidFill>
              <a:latin typeface="Arial" pitchFamily="34" charset="0"/>
              <a:cs typeface="Arial" pitchFamily="34" charset="0"/>
            </a:rPr>
            <a:t>Detecção</a:t>
          </a:r>
          <a:endParaRPr lang="pt-PT" sz="1800" dirty="0" smtClean="0">
            <a:latin typeface="+mj-lt"/>
          </a:endParaRPr>
        </a:p>
      </dgm:t>
    </dgm:pt>
    <dgm:pt modelId="{6FEC030D-6D93-4174-98DB-28769D53A15F}" type="sibTrans" cxnId="{5EAD57C0-DA11-4549-A5BE-F0793699AEB1}">
      <dgm:prSet/>
      <dgm:spPr/>
      <dgm:t>
        <a:bodyPr/>
        <a:lstStyle/>
        <a:p>
          <a:endParaRPr lang="en-US"/>
        </a:p>
      </dgm:t>
    </dgm:pt>
    <dgm:pt modelId="{3A23EFFD-221D-4D87-AE2A-CFD7D293DA36}" type="parTrans" cxnId="{5EAD57C0-DA11-4549-A5BE-F0793699AEB1}">
      <dgm:prSet/>
      <dgm:spPr/>
      <dgm:t>
        <a:bodyPr/>
        <a:lstStyle/>
        <a:p>
          <a:endParaRPr lang="en-US"/>
        </a:p>
      </dgm:t>
    </dgm:pt>
    <dgm:pt modelId="{02BC23F5-9928-43F6-967F-2AAFDABDB9B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Alertas</a:t>
          </a:r>
          <a:endParaRPr lang="pt-PT" sz="1800" dirty="0" smtClean="0">
            <a:latin typeface="+mj-lt"/>
          </a:endParaRPr>
        </a:p>
      </dgm:t>
    </dgm:pt>
    <dgm:pt modelId="{6676AE6A-38E3-470E-AD27-7EA8223A96DB}" type="sibTrans" cxnId="{87DF5A9B-EBE3-4B52-B3F8-56F5D5913B9F}">
      <dgm:prSet/>
      <dgm:spPr/>
      <dgm:t>
        <a:bodyPr/>
        <a:lstStyle/>
        <a:p>
          <a:endParaRPr lang="en-US"/>
        </a:p>
      </dgm:t>
    </dgm:pt>
    <dgm:pt modelId="{7E0EB1D8-22DA-4FD9-BE57-5B07C75F8FC8}" type="parTrans" cxnId="{87DF5A9B-EBE3-4B52-B3F8-56F5D5913B9F}">
      <dgm:prSet/>
      <dgm:spPr/>
      <dgm:t>
        <a:bodyPr/>
        <a:lstStyle/>
        <a:p>
          <a:endParaRPr lang="en-US"/>
        </a:p>
      </dgm:t>
    </dgm:pt>
    <dgm:pt modelId="{BC24058F-65C6-412C-BDE4-63AC2792E88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Regras</a:t>
          </a:r>
          <a:endParaRPr lang="pt-PT" sz="1800" dirty="0" smtClean="0">
            <a:latin typeface="+mj-lt"/>
          </a:endParaRPr>
        </a:p>
      </dgm:t>
    </dgm:pt>
    <dgm:pt modelId="{1CF4445B-1290-4139-A75E-3D0ADE004598}" type="sibTrans" cxnId="{7FCA5125-F7EA-4866-BED9-1D384C55BEE8}">
      <dgm:prSet/>
      <dgm:spPr/>
      <dgm:t>
        <a:bodyPr/>
        <a:lstStyle/>
        <a:p>
          <a:endParaRPr lang="en-US"/>
        </a:p>
      </dgm:t>
    </dgm:pt>
    <dgm:pt modelId="{5E59A6E2-930D-4312-8007-4208457EC724}" type="parTrans" cxnId="{7FCA5125-F7EA-4866-BED9-1D384C55BEE8}">
      <dgm:prSet/>
      <dgm:spPr/>
      <dgm:t>
        <a:bodyPr/>
        <a:lstStyle/>
        <a:p>
          <a:endParaRPr lang="en-US"/>
        </a:p>
      </dgm:t>
    </dgm:pt>
    <dgm:pt modelId="{A16B53D4-65D9-4603-A16D-4742083C33B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Timeframes</a:t>
          </a:r>
          <a:endParaRPr lang="pt-PT" sz="1800" dirty="0" smtClean="0">
            <a:latin typeface="+mj-lt"/>
          </a:endParaRPr>
        </a:p>
      </dgm:t>
    </dgm:pt>
    <dgm:pt modelId="{1AA29EB2-9DBF-4E2D-901C-FB622A0AD54C}" type="sibTrans" cxnId="{61D1849B-34F8-426A-889D-65B222FF2235}">
      <dgm:prSet/>
      <dgm:spPr/>
      <dgm:t>
        <a:bodyPr/>
        <a:lstStyle/>
        <a:p>
          <a:endParaRPr lang="pt-PT"/>
        </a:p>
      </dgm:t>
    </dgm:pt>
    <dgm:pt modelId="{E7567F8B-0CD9-49D5-AE25-DABA64026539}" type="parTrans" cxnId="{61D1849B-34F8-426A-889D-65B222FF2235}">
      <dgm:prSet/>
      <dgm:spPr/>
      <dgm:t>
        <a:bodyPr/>
        <a:lstStyle/>
        <a:p>
          <a:endParaRPr lang="pt-PT"/>
        </a:p>
      </dgm:t>
    </dgm:pt>
    <dgm:pt modelId="{0046222C-8426-4C5E-9E8F-F9EEFB3931AC}">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Fluxo</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Detecção</a:t>
          </a:r>
          <a:endParaRPr lang="pt-PT" sz="1800" dirty="0">
            <a:latin typeface="+mj-lt"/>
          </a:endParaRPr>
        </a:p>
      </dgm:t>
    </dgm:pt>
    <dgm:pt modelId="{C5737721-962F-4FB6-898F-8F4CBD9B8724}" type="sibTrans" cxnId="{4A34CA55-0A95-4F8D-A22C-AA3B0294B02E}">
      <dgm:prSet/>
      <dgm:spPr/>
      <dgm:t>
        <a:bodyPr/>
        <a:lstStyle/>
        <a:p>
          <a:endParaRPr lang="pt-PT" sz="1200"/>
        </a:p>
      </dgm:t>
    </dgm:pt>
    <dgm:pt modelId="{5DB82BB9-1FC0-4F5D-83AA-41E9B1627E93}" type="parTrans" cxnId="{4A34CA55-0A95-4F8D-A22C-AA3B0294B02E}">
      <dgm:prSet/>
      <dgm:spPr/>
      <dgm:t>
        <a:bodyPr/>
        <a:lstStyle/>
        <a:p>
          <a:endParaRPr lang="pt-PT" sz="1200"/>
        </a:p>
      </dgm:t>
    </dgm:pt>
    <dgm:pt modelId="{67008C11-32B1-4E19-B9E9-1BF755F20989}">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Containers dos </a:t>
          </a:r>
          <a:r>
            <a:rPr lang="en-US" sz="1800" b="1" dirty="0" err="1" smtClean="0">
              <a:solidFill>
                <a:prstClr val="black">
                  <a:lumMod val="75000"/>
                  <a:lumOff val="25000"/>
                </a:prstClr>
              </a:solidFill>
              <a:latin typeface="Arial" pitchFamily="34" charset="0"/>
              <a:cs typeface="Arial" pitchFamily="34" charset="0"/>
            </a:rPr>
            <a:t>Motores</a:t>
          </a:r>
          <a:endParaRPr lang="pt-PT" sz="1800" dirty="0" smtClean="0">
            <a:latin typeface="+mj-lt"/>
          </a:endParaRPr>
        </a:p>
      </dgm:t>
    </dgm:pt>
    <dgm:pt modelId="{1F16809B-39CF-4454-A3E0-4BAE444F031F}" type="parTrans" cxnId="{2BDB7D83-6C0E-400D-BD67-409A3ED8A97C}">
      <dgm:prSet/>
      <dgm:spPr/>
      <dgm:t>
        <a:bodyPr/>
        <a:lstStyle/>
        <a:p>
          <a:endParaRPr lang="en-US"/>
        </a:p>
      </dgm:t>
    </dgm:pt>
    <dgm:pt modelId="{0AA42EEF-211C-462C-8D21-4D86F8689836}" type="sibTrans" cxnId="{2BDB7D83-6C0E-400D-BD67-409A3ED8A97C}">
      <dgm:prSet/>
      <dgm:spPr/>
      <dgm:t>
        <a:bodyPr/>
        <a:lstStyle/>
        <a:p>
          <a:endParaRPr lang="en-US"/>
        </a:p>
      </dgm:t>
    </dgm:pt>
    <dgm:pt modelId="{AC95A9D9-97B8-4682-ABC7-DF44E4B013B3}">
      <dgm:prSet phldrT="[Texto]"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Configuração</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Motores</a:t>
          </a:r>
          <a:endParaRPr lang="pt-PT" sz="1800" dirty="0" smtClean="0">
            <a:latin typeface="+mj-lt"/>
          </a:endParaRPr>
        </a:p>
      </dgm:t>
    </dgm:pt>
    <dgm:pt modelId="{61DF36CC-973E-443A-B077-9E669E80C047}" type="parTrans" cxnId="{1E7DBE1E-9881-4481-B423-4FE3ED46A22A}">
      <dgm:prSet/>
      <dgm:spPr/>
      <dgm:t>
        <a:bodyPr/>
        <a:lstStyle/>
        <a:p>
          <a:endParaRPr lang="en-US"/>
        </a:p>
      </dgm:t>
    </dgm:pt>
    <dgm:pt modelId="{01A3BF26-B7CD-4049-ACFA-E92333937A7D}" type="sibTrans" cxnId="{1E7DBE1E-9881-4481-B423-4FE3ED46A22A}">
      <dgm:prSet/>
      <dgm:spPr/>
      <dgm:t>
        <a:bodyPr/>
        <a:lstStyle/>
        <a:p>
          <a:endParaRPr lang="en-US"/>
        </a:p>
      </dgm:t>
    </dgm:pt>
    <dgm:pt modelId="{D80C81F9-950C-4325-A901-A82589E4A0D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Fluxos</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Carregamento</a:t>
          </a:r>
          <a:endParaRPr lang="pt-PT" sz="1800" b="1" dirty="0">
            <a:solidFill>
              <a:prstClr val="black">
                <a:lumMod val="75000"/>
                <a:lumOff val="25000"/>
              </a:prstClr>
            </a:solidFill>
            <a:latin typeface="Arial" pitchFamily="34" charset="0"/>
            <a:cs typeface="Arial" pitchFamily="34" charset="0"/>
          </a:endParaRPr>
        </a:p>
      </dgm:t>
    </dgm:pt>
    <dgm:pt modelId="{6198F91F-CBF1-4CFC-9A46-489534417DEB}" type="parTrans" cxnId="{AB737E82-8B33-467F-8D88-3DF7F5C476D4}">
      <dgm:prSet/>
      <dgm:spPr/>
      <dgm:t>
        <a:bodyPr/>
        <a:lstStyle/>
        <a:p>
          <a:endParaRPr lang="en-US"/>
        </a:p>
      </dgm:t>
    </dgm:pt>
    <dgm:pt modelId="{BF722073-3A70-45D1-B218-2D033999C1C3}" type="sibTrans" cxnId="{AB737E82-8B33-467F-8D88-3DF7F5C476D4}">
      <dgm:prSet/>
      <dgm:spPr/>
      <dgm:t>
        <a:bodyPr/>
        <a:lstStyle/>
        <a:p>
          <a:endParaRPr lang="en-US"/>
        </a:p>
      </dgm:t>
    </dgm:pt>
    <dgm:pt modelId="{A40EEB89-6ECC-4C42-9561-076E7FB2FF13}">
      <dgm:prSet phldrT="[Texto]">
        <dgm:style>
          <a:lnRef idx="1">
            <a:schemeClr val="accent3"/>
          </a:lnRef>
          <a:fillRef idx="2">
            <a:schemeClr val="accent3"/>
          </a:fillRef>
          <a:effectRef idx="1">
            <a:schemeClr val="accent3"/>
          </a:effectRef>
          <a:fontRef idx="minor">
            <a:schemeClr val="dk1"/>
          </a:fontRef>
        </dgm:style>
      </dgm:prSet>
      <dgm:spPr/>
      <dgm:t>
        <a:bodyPr/>
        <a:lstStyle/>
        <a:p>
          <a:r>
            <a:rPr lang="en-US" b="1" dirty="0" smtClean="0">
              <a:solidFill>
                <a:prstClr val="black">
                  <a:lumMod val="75000"/>
                  <a:lumOff val="25000"/>
                </a:prstClr>
              </a:solidFill>
              <a:latin typeface="Arial" pitchFamily="34" charset="0"/>
              <a:cs typeface="Arial" pitchFamily="34" charset="0"/>
            </a:rPr>
            <a:t>Subscription </a:t>
          </a:r>
          <a:r>
            <a:rPr lang="en-US" b="1" dirty="0" err="1" smtClean="0">
              <a:solidFill>
                <a:prstClr val="black">
                  <a:lumMod val="75000"/>
                  <a:lumOff val="25000"/>
                </a:prstClr>
              </a:solidFill>
              <a:latin typeface="Arial" pitchFamily="34" charset="0"/>
              <a:cs typeface="Arial" pitchFamily="34" charset="0"/>
            </a:rPr>
            <a:t>Fraude</a:t>
          </a:r>
          <a:endParaRPr lang="pt-PT" dirty="0" smtClean="0">
            <a:latin typeface="+mj-lt"/>
          </a:endParaRPr>
        </a:p>
      </dgm:t>
    </dgm:pt>
    <dgm:pt modelId="{79C73EF0-BFF9-4D36-B3D6-38ACC40CDE8C}" type="parTrans" cxnId="{56B5F9A0-8F6B-44FF-8DC5-10269E10F750}">
      <dgm:prSet/>
      <dgm:spPr/>
      <dgm:t>
        <a:bodyPr/>
        <a:lstStyle/>
        <a:p>
          <a:endParaRPr lang="pt-BR"/>
        </a:p>
      </dgm:t>
    </dgm:pt>
    <dgm:pt modelId="{1866C760-544A-48C8-97E0-38C6C76B2F2E}" type="sibTrans" cxnId="{56B5F9A0-8F6B-44FF-8DC5-10269E10F750}">
      <dgm:prSet/>
      <dgm:spPr/>
      <dgm:t>
        <a:bodyPr/>
        <a:lstStyle/>
        <a:p>
          <a:endParaRPr lang="pt-BR"/>
        </a:p>
      </dgm:t>
    </dgm:pt>
    <dgm:pt modelId="{5B9ABD7A-F4FF-4000-9B56-555BC6FCEC62}" type="pres">
      <dgm:prSet presAssocID="{11A07374-8829-4714-8637-F68459EE02B4}" presName="linear" presStyleCnt="0">
        <dgm:presLayoutVars>
          <dgm:animLvl val="lvl"/>
          <dgm:resizeHandles val="exact"/>
        </dgm:presLayoutVars>
      </dgm:prSet>
      <dgm:spPr/>
      <dgm:t>
        <a:bodyPr/>
        <a:lstStyle/>
        <a:p>
          <a:endParaRPr lang="en-US"/>
        </a:p>
      </dgm:t>
    </dgm:pt>
    <dgm:pt modelId="{F98655E5-93F6-442B-B833-3BD309F57C56}" type="pres">
      <dgm:prSet presAssocID="{D80C81F9-950C-4325-A901-A82589E4A0D1}" presName="parentText" presStyleLbl="node1" presStyleIdx="0" presStyleCnt="9" custLinFactNeighborX="-49721" custLinFactNeighborY="-16960">
        <dgm:presLayoutVars>
          <dgm:chMax val="0"/>
          <dgm:bulletEnabled val="1"/>
        </dgm:presLayoutVars>
      </dgm:prSet>
      <dgm:spPr/>
      <dgm:t>
        <a:bodyPr/>
        <a:lstStyle/>
        <a:p>
          <a:endParaRPr lang="en-US"/>
        </a:p>
      </dgm:t>
    </dgm:pt>
    <dgm:pt modelId="{7F2B6B42-5D4B-4055-8A02-7D204ED6509B}" type="pres">
      <dgm:prSet presAssocID="{BF722073-3A70-45D1-B218-2D033999C1C3}" presName="spacer" presStyleCnt="0"/>
      <dgm:spPr/>
    </dgm:pt>
    <dgm:pt modelId="{035B1061-9589-437D-9C10-D9BBBF70DCA1}" type="pres">
      <dgm:prSet presAssocID="{0046222C-8426-4C5E-9E8F-F9EEFB3931AC}" presName="parentText" presStyleLbl="node1" presStyleIdx="1" presStyleCnt="9">
        <dgm:presLayoutVars>
          <dgm:chMax val="0"/>
          <dgm:bulletEnabled val="1"/>
        </dgm:presLayoutVars>
      </dgm:prSet>
      <dgm:spPr/>
      <dgm:t>
        <a:bodyPr/>
        <a:lstStyle/>
        <a:p>
          <a:endParaRPr lang="en-US"/>
        </a:p>
      </dgm:t>
    </dgm:pt>
    <dgm:pt modelId="{D7C7CB26-204B-4194-8184-3464E85DE151}" type="pres">
      <dgm:prSet presAssocID="{C5737721-962F-4FB6-898F-8F4CBD9B8724}" presName="spacer" presStyleCnt="0"/>
      <dgm:spPr/>
    </dgm:pt>
    <dgm:pt modelId="{86FA614B-60CC-47BF-B3C1-8384C5BFDA0D}" type="pres">
      <dgm:prSet presAssocID="{A16B53D4-65D9-4603-A16D-4742083C33B1}" presName="parentText" presStyleLbl="node1" presStyleIdx="2" presStyleCnt="9">
        <dgm:presLayoutVars>
          <dgm:chMax val="0"/>
          <dgm:bulletEnabled val="1"/>
        </dgm:presLayoutVars>
      </dgm:prSet>
      <dgm:spPr/>
      <dgm:t>
        <a:bodyPr/>
        <a:lstStyle/>
        <a:p>
          <a:endParaRPr lang="en-US"/>
        </a:p>
      </dgm:t>
    </dgm:pt>
    <dgm:pt modelId="{4A09F4F0-91B7-4E56-8F43-8A2DD4BC149D}" type="pres">
      <dgm:prSet presAssocID="{1AA29EB2-9DBF-4E2D-901C-FB622A0AD54C}" presName="spacer" presStyleCnt="0"/>
      <dgm:spPr/>
    </dgm:pt>
    <dgm:pt modelId="{91FC8C44-DFB5-4557-98FE-EE7B65CB83E1}" type="pres">
      <dgm:prSet presAssocID="{BC24058F-65C6-412C-BDE4-63AC2792E881}" presName="parentText" presStyleLbl="node1" presStyleIdx="3" presStyleCnt="9">
        <dgm:presLayoutVars>
          <dgm:chMax val="0"/>
          <dgm:bulletEnabled val="1"/>
        </dgm:presLayoutVars>
      </dgm:prSet>
      <dgm:spPr/>
      <dgm:t>
        <a:bodyPr/>
        <a:lstStyle/>
        <a:p>
          <a:endParaRPr lang="en-US"/>
        </a:p>
      </dgm:t>
    </dgm:pt>
    <dgm:pt modelId="{B595C0FD-F645-446A-A0EC-4A390C6B5AE9}" type="pres">
      <dgm:prSet presAssocID="{1CF4445B-1290-4139-A75E-3D0ADE004598}" presName="spacer" presStyleCnt="0"/>
      <dgm:spPr/>
    </dgm:pt>
    <dgm:pt modelId="{DEE59CE0-B580-4732-A2B4-491000515EB0}" type="pres">
      <dgm:prSet presAssocID="{02BC23F5-9928-43F6-967F-2AAFDABDB9B1}" presName="parentText" presStyleLbl="node1" presStyleIdx="4" presStyleCnt="9">
        <dgm:presLayoutVars>
          <dgm:chMax val="0"/>
          <dgm:bulletEnabled val="1"/>
        </dgm:presLayoutVars>
      </dgm:prSet>
      <dgm:spPr/>
      <dgm:t>
        <a:bodyPr/>
        <a:lstStyle/>
        <a:p>
          <a:endParaRPr lang="en-US"/>
        </a:p>
      </dgm:t>
    </dgm:pt>
    <dgm:pt modelId="{197B6A72-3922-4828-B578-1CE6A0FE162B}" type="pres">
      <dgm:prSet presAssocID="{6676AE6A-38E3-470E-AD27-7EA8223A96DB}" presName="spacer" presStyleCnt="0"/>
      <dgm:spPr/>
    </dgm:pt>
    <dgm:pt modelId="{902C54EB-4D67-450E-B5AE-73E9E90998D2}" type="pres">
      <dgm:prSet presAssocID="{F8D71412-209E-47D9-AA4D-5D3F1883A6DD}" presName="parentText" presStyleLbl="node1" presStyleIdx="5" presStyleCnt="9" custScaleY="100903">
        <dgm:presLayoutVars>
          <dgm:chMax val="0"/>
          <dgm:bulletEnabled val="1"/>
        </dgm:presLayoutVars>
      </dgm:prSet>
      <dgm:spPr/>
      <dgm:t>
        <a:bodyPr/>
        <a:lstStyle/>
        <a:p>
          <a:endParaRPr lang="en-US"/>
        </a:p>
      </dgm:t>
    </dgm:pt>
    <dgm:pt modelId="{5AC1209D-55A1-4EF8-8729-6B50E2EC56A5}" type="pres">
      <dgm:prSet presAssocID="{6FEC030D-6D93-4174-98DB-28769D53A15F}" presName="spacer" presStyleCnt="0"/>
      <dgm:spPr/>
    </dgm:pt>
    <dgm:pt modelId="{373B75F6-5C31-4CB0-9C43-4596B7CC377C}" type="pres">
      <dgm:prSet presAssocID="{67008C11-32B1-4E19-B9E9-1BF755F20989}" presName="parentText" presStyleLbl="node1" presStyleIdx="6" presStyleCnt="9">
        <dgm:presLayoutVars>
          <dgm:chMax val="0"/>
          <dgm:bulletEnabled val="1"/>
        </dgm:presLayoutVars>
      </dgm:prSet>
      <dgm:spPr/>
      <dgm:t>
        <a:bodyPr/>
        <a:lstStyle/>
        <a:p>
          <a:endParaRPr lang="en-US"/>
        </a:p>
      </dgm:t>
    </dgm:pt>
    <dgm:pt modelId="{98A888C0-995A-4030-ADBB-100DBD7C19FA}" type="pres">
      <dgm:prSet presAssocID="{0AA42EEF-211C-462C-8D21-4D86F8689836}" presName="spacer" presStyleCnt="0"/>
      <dgm:spPr/>
    </dgm:pt>
    <dgm:pt modelId="{484645C3-1AE1-4269-AF41-C58E09ABAFE0}" type="pres">
      <dgm:prSet presAssocID="{AC95A9D9-97B8-4682-ABC7-DF44E4B013B3}" presName="parentText" presStyleLbl="node1" presStyleIdx="7" presStyleCnt="9">
        <dgm:presLayoutVars>
          <dgm:chMax val="0"/>
          <dgm:bulletEnabled val="1"/>
        </dgm:presLayoutVars>
      </dgm:prSet>
      <dgm:spPr/>
      <dgm:t>
        <a:bodyPr/>
        <a:lstStyle/>
        <a:p>
          <a:endParaRPr lang="en-US"/>
        </a:p>
      </dgm:t>
    </dgm:pt>
    <dgm:pt modelId="{32059A99-E53A-4555-90DA-8A9472D46F80}" type="pres">
      <dgm:prSet presAssocID="{01A3BF26-B7CD-4049-ACFA-E92333937A7D}" presName="spacer" presStyleCnt="0"/>
      <dgm:spPr/>
    </dgm:pt>
    <dgm:pt modelId="{E97295E2-141B-4169-9666-6CAF1E29AC96}" type="pres">
      <dgm:prSet presAssocID="{A40EEB89-6ECC-4C42-9561-076E7FB2FF13}" presName="parentText" presStyleLbl="node1" presStyleIdx="8" presStyleCnt="9">
        <dgm:presLayoutVars>
          <dgm:chMax val="0"/>
          <dgm:bulletEnabled val="1"/>
        </dgm:presLayoutVars>
      </dgm:prSet>
      <dgm:spPr/>
      <dgm:t>
        <a:bodyPr/>
        <a:lstStyle/>
        <a:p>
          <a:endParaRPr lang="pt-BR"/>
        </a:p>
      </dgm:t>
    </dgm:pt>
  </dgm:ptLst>
  <dgm:cxnLst>
    <dgm:cxn modelId="{5EAD57C0-DA11-4549-A5BE-F0793699AEB1}" srcId="{11A07374-8829-4714-8637-F68459EE02B4}" destId="{F8D71412-209E-47D9-AA4D-5D3F1883A6DD}" srcOrd="5" destOrd="0" parTransId="{3A23EFFD-221D-4D87-AE2A-CFD7D293DA36}" sibTransId="{6FEC030D-6D93-4174-98DB-28769D53A15F}"/>
    <dgm:cxn modelId="{87DF5A9B-EBE3-4B52-B3F8-56F5D5913B9F}" srcId="{11A07374-8829-4714-8637-F68459EE02B4}" destId="{02BC23F5-9928-43F6-967F-2AAFDABDB9B1}" srcOrd="4" destOrd="0" parTransId="{7E0EB1D8-22DA-4FD9-BE57-5B07C75F8FC8}" sibTransId="{6676AE6A-38E3-470E-AD27-7EA8223A96DB}"/>
    <dgm:cxn modelId="{AB737E82-8B33-467F-8D88-3DF7F5C476D4}" srcId="{11A07374-8829-4714-8637-F68459EE02B4}" destId="{D80C81F9-950C-4325-A901-A82589E4A0D1}" srcOrd="0" destOrd="0" parTransId="{6198F91F-CBF1-4CFC-9A46-489534417DEB}" sibTransId="{BF722073-3A70-45D1-B218-2D033999C1C3}"/>
    <dgm:cxn modelId="{58920B3C-9DF4-4B7B-A3DA-387E38E015B9}" type="presOf" srcId="{A16B53D4-65D9-4603-A16D-4742083C33B1}" destId="{86FA614B-60CC-47BF-B3C1-8384C5BFDA0D}" srcOrd="0" destOrd="0" presId="urn:microsoft.com/office/officeart/2005/8/layout/vList2"/>
    <dgm:cxn modelId="{45A26C53-33B2-43D7-8CD9-F13A162650CA}" type="presOf" srcId="{F8D71412-209E-47D9-AA4D-5D3F1883A6DD}" destId="{902C54EB-4D67-450E-B5AE-73E9E90998D2}" srcOrd="0" destOrd="0" presId="urn:microsoft.com/office/officeart/2005/8/layout/vList2"/>
    <dgm:cxn modelId="{0F726328-A8FE-40F5-809E-FCBF83053D51}" type="presOf" srcId="{0046222C-8426-4C5E-9E8F-F9EEFB3931AC}" destId="{035B1061-9589-437D-9C10-D9BBBF70DCA1}" srcOrd="0" destOrd="0" presId="urn:microsoft.com/office/officeart/2005/8/layout/vList2"/>
    <dgm:cxn modelId="{07B4335B-0249-4E2A-A662-C04340CFD880}" type="presOf" srcId="{11A07374-8829-4714-8637-F68459EE02B4}" destId="{5B9ABD7A-F4FF-4000-9B56-555BC6FCEC62}" srcOrd="0" destOrd="0" presId="urn:microsoft.com/office/officeart/2005/8/layout/vList2"/>
    <dgm:cxn modelId="{AFB43540-D52E-4623-927B-902E64EE4722}" type="presOf" srcId="{67008C11-32B1-4E19-B9E9-1BF755F20989}" destId="{373B75F6-5C31-4CB0-9C43-4596B7CC377C}" srcOrd="0" destOrd="0" presId="urn:microsoft.com/office/officeart/2005/8/layout/vList2"/>
    <dgm:cxn modelId="{7FCA5125-F7EA-4866-BED9-1D384C55BEE8}" srcId="{11A07374-8829-4714-8637-F68459EE02B4}" destId="{BC24058F-65C6-412C-BDE4-63AC2792E881}" srcOrd="3" destOrd="0" parTransId="{5E59A6E2-930D-4312-8007-4208457EC724}" sibTransId="{1CF4445B-1290-4139-A75E-3D0ADE004598}"/>
    <dgm:cxn modelId="{4AB4207D-2146-4A25-8566-06070AC2364F}" type="presOf" srcId="{02BC23F5-9928-43F6-967F-2AAFDABDB9B1}" destId="{DEE59CE0-B580-4732-A2B4-491000515EB0}" srcOrd="0" destOrd="0" presId="urn:microsoft.com/office/officeart/2005/8/layout/vList2"/>
    <dgm:cxn modelId="{D8613151-D412-4563-A5DB-42787DCD86F5}" type="presOf" srcId="{AC95A9D9-97B8-4682-ABC7-DF44E4B013B3}" destId="{484645C3-1AE1-4269-AF41-C58E09ABAFE0}" srcOrd="0" destOrd="0" presId="urn:microsoft.com/office/officeart/2005/8/layout/vList2"/>
    <dgm:cxn modelId="{2BDB7D83-6C0E-400D-BD67-409A3ED8A97C}" srcId="{11A07374-8829-4714-8637-F68459EE02B4}" destId="{67008C11-32B1-4E19-B9E9-1BF755F20989}" srcOrd="6" destOrd="0" parTransId="{1F16809B-39CF-4454-A3E0-4BAE444F031F}" sibTransId="{0AA42EEF-211C-462C-8D21-4D86F8689836}"/>
    <dgm:cxn modelId="{434A5AE7-3078-4FF0-80FD-AAAF6EAE4389}" type="presOf" srcId="{BC24058F-65C6-412C-BDE4-63AC2792E881}" destId="{91FC8C44-DFB5-4557-98FE-EE7B65CB83E1}" srcOrd="0" destOrd="0" presId="urn:microsoft.com/office/officeart/2005/8/layout/vList2"/>
    <dgm:cxn modelId="{4A34CA55-0A95-4F8D-A22C-AA3B0294B02E}" srcId="{11A07374-8829-4714-8637-F68459EE02B4}" destId="{0046222C-8426-4C5E-9E8F-F9EEFB3931AC}" srcOrd="1" destOrd="0" parTransId="{5DB82BB9-1FC0-4F5D-83AA-41E9B1627E93}" sibTransId="{C5737721-962F-4FB6-898F-8F4CBD9B8724}"/>
    <dgm:cxn modelId="{D94689B0-87B7-4BF4-9D9E-C4D1CE83EC26}" type="presOf" srcId="{D80C81F9-950C-4325-A901-A82589E4A0D1}" destId="{F98655E5-93F6-442B-B833-3BD309F57C56}" srcOrd="0" destOrd="0" presId="urn:microsoft.com/office/officeart/2005/8/layout/vList2"/>
    <dgm:cxn modelId="{61D1849B-34F8-426A-889D-65B222FF2235}" srcId="{11A07374-8829-4714-8637-F68459EE02B4}" destId="{A16B53D4-65D9-4603-A16D-4742083C33B1}" srcOrd="2" destOrd="0" parTransId="{E7567F8B-0CD9-49D5-AE25-DABA64026539}" sibTransId="{1AA29EB2-9DBF-4E2D-901C-FB622A0AD54C}"/>
    <dgm:cxn modelId="{1E7DBE1E-9881-4481-B423-4FE3ED46A22A}" srcId="{11A07374-8829-4714-8637-F68459EE02B4}" destId="{AC95A9D9-97B8-4682-ABC7-DF44E4B013B3}" srcOrd="7" destOrd="0" parTransId="{61DF36CC-973E-443A-B077-9E669E80C047}" sibTransId="{01A3BF26-B7CD-4049-ACFA-E92333937A7D}"/>
    <dgm:cxn modelId="{503E89BE-5A08-40CB-ABEC-7B53289D63EE}" type="presOf" srcId="{A40EEB89-6ECC-4C42-9561-076E7FB2FF13}" destId="{E97295E2-141B-4169-9666-6CAF1E29AC96}" srcOrd="0" destOrd="0" presId="urn:microsoft.com/office/officeart/2005/8/layout/vList2"/>
    <dgm:cxn modelId="{56B5F9A0-8F6B-44FF-8DC5-10269E10F750}" srcId="{11A07374-8829-4714-8637-F68459EE02B4}" destId="{A40EEB89-6ECC-4C42-9561-076E7FB2FF13}" srcOrd="8" destOrd="0" parTransId="{79C73EF0-BFF9-4D36-B3D6-38ACC40CDE8C}" sibTransId="{1866C760-544A-48C8-97E0-38C6C76B2F2E}"/>
    <dgm:cxn modelId="{86941587-778A-4C0B-8A55-D8AB8829492E}" type="presParOf" srcId="{5B9ABD7A-F4FF-4000-9B56-555BC6FCEC62}" destId="{F98655E5-93F6-442B-B833-3BD309F57C56}" srcOrd="0" destOrd="0" presId="urn:microsoft.com/office/officeart/2005/8/layout/vList2"/>
    <dgm:cxn modelId="{E512FAE0-E8DD-475C-812D-11F8409A5D10}" type="presParOf" srcId="{5B9ABD7A-F4FF-4000-9B56-555BC6FCEC62}" destId="{7F2B6B42-5D4B-4055-8A02-7D204ED6509B}" srcOrd="1" destOrd="0" presId="urn:microsoft.com/office/officeart/2005/8/layout/vList2"/>
    <dgm:cxn modelId="{6EAB97C8-85CC-4C42-8689-80BA26CA1ED3}" type="presParOf" srcId="{5B9ABD7A-F4FF-4000-9B56-555BC6FCEC62}" destId="{035B1061-9589-437D-9C10-D9BBBF70DCA1}" srcOrd="2" destOrd="0" presId="urn:microsoft.com/office/officeart/2005/8/layout/vList2"/>
    <dgm:cxn modelId="{4B1AA8C4-28D5-40E3-AA26-DCE2F02DE3FB}" type="presParOf" srcId="{5B9ABD7A-F4FF-4000-9B56-555BC6FCEC62}" destId="{D7C7CB26-204B-4194-8184-3464E85DE151}" srcOrd="3" destOrd="0" presId="urn:microsoft.com/office/officeart/2005/8/layout/vList2"/>
    <dgm:cxn modelId="{D52B6F2D-AA7C-44DF-8507-66D3087F829B}" type="presParOf" srcId="{5B9ABD7A-F4FF-4000-9B56-555BC6FCEC62}" destId="{86FA614B-60CC-47BF-B3C1-8384C5BFDA0D}" srcOrd="4" destOrd="0" presId="urn:microsoft.com/office/officeart/2005/8/layout/vList2"/>
    <dgm:cxn modelId="{5BD02B68-63E4-481D-84E6-436C08C483E8}" type="presParOf" srcId="{5B9ABD7A-F4FF-4000-9B56-555BC6FCEC62}" destId="{4A09F4F0-91B7-4E56-8F43-8A2DD4BC149D}" srcOrd="5" destOrd="0" presId="urn:microsoft.com/office/officeart/2005/8/layout/vList2"/>
    <dgm:cxn modelId="{8580BF93-8450-4592-8EE3-5DEFC594ACE5}" type="presParOf" srcId="{5B9ABD7A-F4FF-4000-9B56-555BC6FCEC62}" destId="{91FC8C44-DFB5-4557-98FE-EE7B65CB83E1}" srcOrd="6" destOrd="0" presId="urn:microsoft.com/office/officeart/2005/8/layout/vList2"/>
    <dgm:cxn modelId="{57052146-FBDB-4D20-A315-43A389D2559B}" type="presParOf" srcId="{5B9ABD7A-F4FF-4000-9B56-555BC6FCEC62}" destId="{B595C0FD-F645-446A-A0EC-4A390C6B5AE9}" srcOrd="7" destOrd="0" presId="urn:microsoft.com/office/officeart/2005/8/layout/vList2"/>
    <dgm:cxn modelId="{69E925CA-BDB0-459B-895A-62855CBBF724}" type="presParOf" srcId="{5B9ABD7A-F4FF-4000-9B56-555BC6FCEC62}" destId="{DEE59CE0-B580-4732-A2B4-491000515EB0}" srcOrd="8" destOrd="0" presId="urn:microsoft.com/office/officeart/2005/8/layout/vList2"/>
    <dgm:cxn modelId="{22742568-5CD6-46F4-A62F-F125E5D4EBB9}" type="presParOf" srcId="{5B9ABD7A-F4FF-4000-9B56-555BC6FCEC62}" destId="{197B6A72-3922-4828-B578-1CE6A0FE162B}" srcOrd="9" destOrd="0" presId="urn:microsoft.com/office/officeart/2005/8/layout/vList2"/>
    <dgm:cxn modelId="{694DB2FA-6833-43BA-88BB-BB078D1DBC7B}" type="presParOf" srcId="{5B9ABD7A-F4FF-4000-9B56-555BC6FCEC62}" destId="{902C54EB-4D67-450E-B5AE-73E9E90998D2}" srcOrd="10" destOrd="0" presId="urn:microsoft.com/office/officeart/2005/8/layout/vList2"/>
    <dgm:cxn modelId="{DB095238-84C1-4B91-9838-A06B10026ABA}" type="presParOf" srcId="{5B9ABD7A-F4FF-4000-9B56-555BC6FCEC62}" destId="{5AC1209D-55A1-4EF8-8729-6B50E2EC56A5}" srcOrd="11" destOrd="0" presId="urn:microsoft.com/office/officeart/2005/8/layout/vList2"/>
    <dgm:cxn modelId="{D8FDC6CB-9864-4FCB-8725-8A0248D993BA}" type="presParOf" srcId="{5B9ABD7A-F4FF-4000-9B56-555BC6FCEC62}" destId="{373B75F6-5C31-4CB0-9C43-4596B7CC377C}" srcOrd="12" destOrd="0" presId="urn:microsoft.com/office/officeart/2005/8/layout/vList2"/>
    <dgm:cxn modelId="{FBD33C0E-A48B-4D15-97A3-F9546CB9621B}" type="presParOf" srcId="{5B9ABD7A-F4FF-4000-9B56-555BC6FCEC62}" destId="{98A888C0-995A-4030-ADBB-100DBD7C19FA}" srcOrd="13" destOrd="0" presId="urn:microsoft.com/office/officeart/2005/8/layout/vList2"/>
    <dgm:cxn modelId="{421FB86E-581F-43A1-8B36-CEC1A5B0322F}" type="presParOf" srcId="{5B9ABD7A-F4FF-4000-9B56-555BC6FCEC62}" destId="{484645C3-1AE1-4269-AF41-C58E09ABAFE0}" srcOrd="14" destOrd="0" presId="urn:microsoft.com/office/officeart/2005/8/layout/vList2"/>
    <dgm:cxn modelId="{323CCE98-F9FC-4695-A189-5C53AC647A1D}" type="presParOf" srcId="{5B9ABD7A-F4FF-4000-9B56-555BC6FCEC62}" destId="{32059A99-E53A-4555-90DA-8A9472D46F80}" srcOrd="15" destOrd="0" presId="urn:microsoft.com/office/officeart/2005/8/layout/vList2"/>
    <dgm:cxn modelId="{3086357C-B805-4ABC-9855-5FA429D0FAF8}" type="presParOf" srcId="{5B9ABD7A-F4FF-4000-9B56-555BC6FCEC62}" destId="{E97295E2-141B-4169-9666-6CAF1E29AC96}"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1A07374-8829-4714-8637-F68459EE02B4}" type="doc">
      <dgm:prSet loTypeId="urn:microsoft.com/office/officeart/2005/8/layout/vList2" loCatId="list" qsTypeId="urn:microsoft.com/office/officeart/2005/8/quickstyle/simple3" qsCatId="simple" csTypeId="urn:microsoft.com/office/officeart/2005/8/colors/accent0_1" csCatId="mainScheme" phldr="1"/>
      <dgm:spPr/>
      <dgm:t>
        <a:bodyPr/>
        <a:lstStyle/>
        <a:p>
          <a:endParaRPr lang="pt-PT"/>
        </a:p>
      </dgm:t>
    </dgm:pt>
    <dgm:pt modelId="{F8D71412-209E-47D9-AA4D-5D3F1883A6DD}">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Motor de </a:t>
          </a:r>
          <a:r>
            <a:rPr lang="en-US" sz="1800" b="1" dirty="0" err="1" smtClean="0">
              <a:solidFill>
                <a:prstClr val="black">
                  <a:lumMod val="75000"/>
                  <a:lumOff val="25000"/>
                </a:prstClr>
              </a:solidFill>
              <a:latin typeface="Arial" pitchFamily="34" charset="0"/>
              <a:cs typeface="Arial" pitchFamily="34" charset="0"/>
            </a:rPr>
            <a:t>Detecção</a:t>
          </a:r>
          <a:endParaRPr lang="pt-PT" sz="1800" dirty="0" smtClean="0">
            <a:latin typeface="+mj-lt"/>
          </a:endParaRPr>
        </a:p>
      </dgm:t>
    </dgm:pt>
    <dgm:pt modelId="{6FEC030D-6D93-4174-98DB-28769D53A15F}" type="sibTrans" cxnId="{5EAD57C0-DA11-4549-A5BE-F0793699AEB1}">
      <dgm:prSet/>
      <dgm:spPr/>
      <dgm:t>
        <a:bodyPr/>
        <a:lstStyle/>
        <a:p>
          <a:endParaRPr lang="en-US"/>
        </a:p>
      </dgm:t>
    </dgm:pt>
    <dgm:pt modelId="{3A23EFFD-221D-4D87-AE2A-CFD7D293DA36}" type="parTrans" cxnId="{5EAD57C0-DA11-4549-A5BE-F0793699AEB1}">
      <dgm:prSet/>
      <dgm:spPr/>
      <dgm:t>
        <a:bodyPr/>
        <a:lstStyle/>
        <a:p>
          <a:endParaRPr lang="en-US"/>
        </a:p>
      </dgm:t>
    </dgm:pt>
    <dgm:pt modelId="{02BC23F5-9928-43F6-967F-2AAFDABDB9B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Alertas</a:t>
          </a:r>
          <a:endParaRPr lang="pt-PT" sz="1800" dirty="0" smtClean="0">
            <a:latin typeface="+mj-lt"/>
          </a:endParaRPr>
        </a:p>
      </dgm:t>
    </dgm:pt>
    <dgm:pt modelId="{6676AE6A-38E3-470E-AD27-7EA8223A96DB}" type="sibTrans" cxnId="{87DF5A9B-EBE3-4B52-B3F8-56F5D5913B9F}">
      <dgm:prSet/>
      <dgm:spPr/>
      <dgm:t>
        <a:bodyPr/>
        <a:lstStyle/>
        <a:p>
          <a:endParaRPr lang="en-US"/>
        </a:p>
      </dgm:t>
    </dgm:pt>
    <dgm:pt modelId="{7E0EB1D8-22DA-4FD9-BE57-5B07C75F8FC8}" type="parTrans" cxnId="{87DF5A9B-EBE3-4B52-B3F8-56F5D5913B9F}">
      <dgm:prSet/>
      <dgm:spPr/>
      <dgm:t>
        <a:bodyPr/>
        <a:lstStyle/>
        <a:p>
          <a:endParaRPr lang="en-US"/>
        </a:p>
      </dgm:t>
    </dgm:pt>
    <dgm:pt modelId="{BC24058F-65C6-412C-BDE4-63AC2792E88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Regras</a:t>
          </a:r>
          <a:endParaRPr lang="pt-PT" sz="1800" dirty="0" smtClean="0">
            <a:latin typeface="+mj-lt"/>
          </a:endParaRPr>
        </a:p>
      </dgm:t>
    </dgm:pt>
    <dgm:pt modelId="{1CF4445B-1290-4139-A75E-3D0ADE004598}" type="sibTrans" cxnId="{7FCA5125-F7EA-4866-BED9-1D384C55BEE8}">
      <dgm:prSet/>
      <dgm:spPr/>
      <dgm:t>
        <a:bodyPr/>
        <a:lstStyle/>
        <a:p>
          <a:endParaRPr lang="en-US"/>
        </a:p>
      </dgm:t>
    </dgm:pt>
    <dgm:pt modelId="{5E59A6E2-930D-4312-8007-4208457EC724}" type="parTrans" cxnId="{7FCA5125-F7EA-4866-BED9-1D384C55BEE8}">
      <dgm:prSet/>
      <dgm:spPr/>
      <dgm:t>
        <a:bodyPr/>
        <a:lstStyle/>
        <a:p>
          <a:endParaRPr lang="en-US"/>
        </a:p>
      </dgm:t>
    </dgm:pt>
    <dgm:pt modelId="{A16B53D4-65D9-4603-A16D-4742083C33B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Timeframes</a:t>
          </a:r>
          <a:endParaRPr lang="pt-PT" sz="1800" dirty="0" smtClean="0">
            <a:latin typeface="+mj-lt"/>
          </a:endParaRPr>
        </a:p>
      </dgm:t>
    </dgm:pt>
    <dgm:pt modelId="{1AA29EB2-9DBF-4E2D-901C-FB622A0AD54C}" type="sibTrans" cxnId="{61D1849B-34F8-426A-889D-65B222FF2235}">
      <dgm:prSet/>
      <dgm:spPr/>
      <dgm:t>
        <a:bodyPr/>
        <a:lstStyle/>
        <a:p>
          <a:endParaRPr lang="pt-PT"/>
        </a:p>
      </dgm:t>
    </dgm:pt>
    <dgm:pt modelId="{E7567F8B-0CD9-49D5-AE25-DABA64026539}" type="parTrans" cxnId="{61D1849B-34F8-426A-889D-65B222FF2235}">
      <dgm:prSet/>
      <dgm:spPr/>
      <dgm:t>
        <a:bodyPr/>
        <a:lstStyle/>
        <a:p>
          <a:endParaRPr lang="pt-PT"/>
        </a:p>
      </dgm:t>
    </dgm:pt>
    <dgm:pt modelId="{0046222C-8426-4C5E-9E8F-F9EEFB3931AC}">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Fluxo</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Detecção</a:t>
          </a:r>
          <a:endParaRPr lang="pt-PT" sz="1800" dirty="0">
            <a:latin typeface="+mj-lt"/>
          </a:endParaRPr>
        </a:p>
      </dgm:t>
    </dgm:pt>
    <dgm:pt modelId="{C5737721-962F-4FB6-898F-8F4CBD9B8724}" type="sibTrans" cxnId="{4A34CA55-0A95-4F8D-A22C-AA3B0294B02E}">
      <dgm:prSet/>
      <dgm:spPr/>
      <dgm:t>
        <a:bodyPr/>
        <a:lstStyle/>
        <a:p>
          <a:endParaRPr lang="pt-PT" sz="1200"/>
        </a:p>
      </dgm:t>
    </dgm:pt>
    <dgm:pt modelId="{5DB82BB9-1FC0-4F5D-83AA-41E9B1627E93}" type="parTrans" cxnId="{4A34CA55-0A95-4F8D-A22C-AA3B0294B02E}">
      <dgm:prSet/>
      <dgm:spPr/>
      <dgm:t>
        <a:bodyPr/>
        <a:lstStyle/>
        <a:p>
          <a:endParaRPr lang="pt-PT" sz="1200"/>
        </a:p>
      </dgm:t>
    </dgm:pt>
    <dgm:pt modelId="{67008C11-32B1-4E19-B9E9-1BF755F20989}">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Containers dos </a:t>
          </a:r>
          <a:r>
            <a:rPr lang="en-US" sz="1800" b="1" dirty="0" err="1" smtClean="0">
              <a:solidFill>
                <a:prstClr val="black">
                  <a:lumMod val="75000"/>
                  <a:lumOff val="25000"/>
                </a:prstClr>
              </a:solidFill>
              <a:latin typeface="Arial" pitchFamily="34" charset="0"/>
              <a:cs typeface="Arial" pitchFamily="34" charset="0"/>
            </a:rPr>
            <a:t>Motores</a:t>
          </a:r>
          <a:endParaRPr lang="pt-PT" sz="1800" dirty="0" smtClean="0">
            <a:latin typeface="+mj-lt"/>
          </a:endParaRPr>
        </a:p>
      </dgm:t>
    </dgm:pt>
    <dgm:pt modelId="{1F16809B-39CF-4454-A3E0-4BAE444F031F}" type="parTrans" cxnId="{2BDB7D83-6C0E-400D-BD67-409A3ED8A97C}">
      <dgm:prSet/>
      <dgm:spPr/>
      <dgm:t>
        <a:bodyPr/>
        <a:lstStyle/>
        <a:p>
          <a:endParaRPr lang="en-US"/>
        </a:p>
      </dgm:t>
    </dgm:pt>
    <dgm:pt modelId="{0AA42EEF-211C-462C-8D21-4D86F8689836}" type="sibTrans" cxnId="{2BDB7D83-6C0E-400D-BD67-409A3ED8A97C}">
      <dgm:prSet/>
      <dgm:spPr/>
      <dgm:t>
        <a:bodyPr/>
        <a:lstStyle/>
        <a:p>
          <a:endParaRPr lang="en-US"/>
        </a:p>
      </dgm:t>
    </dgm:pt>
    <dgm:pt modelId="{AC95A9D9-97B8-4682-ABC7-DF44E4B013B3}">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Configuração</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Motores</a:t>
          </a:r>
          <a:endParaRPr lang="pt-PT" sz="1800" dirty="0" smtClean="0">
            <a:latin typeface="+mj-lt"/>
          </a:endParaRPr>
        </a:p>
      </dgm:t>
    </dgm:pt>
    <dgm:pt modelId="{61DF36CC-973E-443A-B077-9E669E80C047}" type="parTrans" cxnId="{1E7DBE1E-9881-4481-B423-4FE3ED46A22A}">
      <dgm:prSet/>
      <dgm:spPr/>
      <dgm:t>
        <a:bodyPr/>
        <a:lstStyle/>
        <a:p>
          <a:endParaRPr lang="en-US"/>
        </a:p>
      </dgm:t>
    </dgm:pt>
    <dgm:pt modelId="{01A3BF26-B7CD-4049-ACFA-E92333937A7D}" type="sibTrans" cxnId="{1E7DBE1E-9881-4481-B423-4FE3ED46A22A}">
      <dgm:prSet/>
      <dgm:spPr/>
      <dgm:t>
        <a:bodyPr/>
        <a:lstStyle/>
        <a:p>
          <a:endParaRPr lang="en-US"/>
        </a:p>
      </dgm:t>
    </dgm:pt>
    <dgm:pt modelId="{D80C81F9-950C-4325-A901-A82589E4A0D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Fluxos</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Carregamento</a:t>
          </a:r>
          <a:endParaRPr lang="pt-PT" sz="1800" b="1" dirty="0">
            <a:solidFill>
              <a:prstClr val="black">
                <a:lumMod val="75000"/>
                <a:lumOff val="25000"/>
              </a:prstClr>
            </a:solidFill>
            <a:latin typeface="Arial" pitchFamily="34" charset="0"/>
            <a:cs typeface="Arial" pitchFamily="34" charset="0"/>
          </a:endParaRPr>
        </a:p>
      </dgm:t>
    </dgm:pt>
    <dgm:pt modelId="{6198F91F-CBF1-4CFC-9A46-489534417DEB}" type="parTrans" cxnId="{AB737E82-8B33-467F-8D88-3DF7F5C476D4}">
      <dgm:prSet/>
      <dgm:spPr/>
      <dgm:t>
        <a:bodyPr/>
        <a:lstStyle/>
        <a:p>
          <a:endParaRPr lang="en-US"/>
        </a:p>
      </dgm:t>
    </dgm:pt>
    <dgm:pt modelId="{BF722073-3A70-45D1-B218-2D033999C1C3}" type="sibTrans" cxnId="{AB737E82-8B33-467F-8D88-3DF7F5C476D4}">
      <dgm:prSet/>
      <dgm:spPr/>
      <dgm:t>
        <a:bodyPr/>
        <a:lstStyle/>
        <a:p>
          <a:endParaRPr lang="en-US"/>
        </a:p>
      </dgm:t>
    </dgm:pt>
    <dgm:pt modelId="{A40EEB89-6ECC-4C42-9561-076E7FB2FF13}">
      <dgm:prSet phldrT="[Texto]">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b="1" dirty="0" smtClean="0">
              <a:solidFill>
                <a:prstClr val="black">
                  <a:lumMod val="75000"/>
                  <a:lumOff val="25000"/>
                </a:prstClr>
              </a:solidFill>
              <a:latin typeface="Arial" pitchFamily="34" charset="0"/>
              <a:cs typeface="Arial" pitchFamily="34" charset="0"/>
            </a:rPr>
            <a:t>Subscription </a:t>
          </a:r>
          <a:r>
            <a:rPr lang="en-US" b="1" dirty="0" err="1" smtClean="0">
              <a:solidFill>
                <a:prstClr val="black">
                  <a:lumMod val="75000"/>
                  <a:lumOff val="25000"/>
                </a:prstClr>
              </a:solidFill>
              <a:latin typeface="Arial" pitchFamily="34" charset="0"/>
              <a:cs typeface="Arial" pitchFamily="34" charset="0"/>
            </a:rPr>
            <a:t>Fraude</a:t>
          </a:r>
          <a:endParaRPr lang="pt-PT" dirty="0" smtClean="0">
            <a:latin typeface="+mj-lt"/>
          </a:endParaRPr>
        </a:p>
      </dgm:t>
    </dgm:pt>
    <dgm:pt modelId="{79C73EF0-BFF9-4D36-B3D6-38ACC40CDE8C}" type="parTrans" cxnId="{56B5F9A0-8F6B-44FF-8DC5-10269E10F750}">
      <dgm:prSet/>
      <dgm:spPr/>
      <dgm:t>
        <a:bodyPr/>
        <a:lstStyle/>
        <a:p>
          <a:endParaRPr lang="pt-BR"/>
        </a:p>
      </dgm:t>
    </dgm:pt>
    <dgm:pt modelId="{1866C760-544A-48C8-97E0-38C6C76B2F2E}" type="sibTrans" cxnId="{56B5F9A0-8F6B-44FF-8DC5-10269E10F750}">
      <dgm:prSet/>
      <dgm:spPr/>
      <dgm:t>
        <a:bodyPr/>
        <a:lstStyle/>
        <a:p>
          <a:endParaRPr lang="pt-BR"/>
        </a:p>
      </dgm:t>
    </dgm:pt>
    <dgm:pt modelId="{5B9ABD7A-F4FF-4000-9B56-555BC6FCEC62}" type="pres">
      <dgm:prSet presAssocID="{11A07374-8829-4714-8637-F68459EE02B4}" presName="linear" presStyleCnt="0">
        <dgm:presLayoutVars>
          <dgm:animLvl val="lvl"/>
          <dgm:resizeHandles val="exact"/>
        </dgm:presLayoutVars>
      </dgm:prSet>
      <dgm:spPr/>
      <dgm:t>
        <a:bodyPr/>
        <a:lstStyle/>
        <a:p>
          <a:endParaRPr lang="en-US"/>
        </a:p>
      </dgm:t>
    </dgm:pt>
    <dgm:pt modelId="{F98655E5-93F6-442B-B833-3BD309F57C56}" type="pres">
      <dgm:prSet presAssocID="{D80C81F9-950C-4325-A901-A82589E4A0D1}" presName="parentText" presStyleLbl="node1" presStyleIdx="0" presStyleCnt="9" custLinFactNeighborX="-49721" custLinFactNeighborY="-16960">
        <dgm:presLayoutVars>
          <dgm:chMax val="0"/>
          <dgm:bulletEnabled val="1"/>
        </dgm:presLayoutVars>
      </dgm:prSet>
      <dgm:spPr/>
      <dgm:t>
        <a:bodyPr/>
        <a:lstStyle/>
        <a:p>
          <a:endParaRPr lang="en-US"/>
        </a:p>
      </dgm:t>
    </dgm:pt>
    <dgm:pt modelId="{7F2B6B42-5D4B-4055-8A02-7D204ED6509B}" type="pres">
      <dgm:prSet presAssocID="{BF722073-3A70-45D1-B218-2D033999C1C3}" presName="spacer" presStyleCnt="0"/>
      <dgm:spPr/>
    </dgm:pt>
    <dgm:pt modelId="{035B1061-9589-437D-9C10-D9BBBF70DCA1}" type="pres">
      <dgm:prSet presAssocID="{0046222C-8426-4C5E-9E8F-F9EEFB3931AC}" presName="parentText" presStyleLbl="node1" presStyleIdx="1" presStyleCnt="9">
        <dgm:presLayoutVars>
          <dgm:chMax val="0"/>
          <dgm:bulletEnabled val="1"/>
        </dgm:presLayoutVars>
      </dgm:prSet>
      <dgm:spPr/>
      <dgm:t>
        <a:bodyPr/>
        <a:lstStyle/>
        <a:p>
          <a:endParaRPr lang="en-US"/>
        </a:p>
      </dgm:t>
    </dgm:pt>
    <dgm:pt modelId="{D7C7CB26-204B-4194-8184-3464E85DE151}" type="pres">
      <dgm:prSet presAssocID="{C5737721-962F-4FB6-898F-8F4CBD9B8724}" presName="spacer" presStyleCnt="0"/>
      <dgm:spPr/>
    </dgm:pt>
    <dgm:pt modelId="{86FA614B-60CC-47BF-B3C1-8384C5BFDA0D}" type="pres">
      <dgm:prSet presAssocID="{A16B53D4-65D9-4603-A16D-4742083C33B1}" presName="parentText" presStyleLbl="node1" presStyleIdx="2" presStyleCnt="9">
        <dgm:presLayoutVars>
          <dgm:chMax val="0"/>
          <dgm:bulletEnabled val="1"/>
        </dgm:presLayoutVars>
      </dgm:prSet>
      <dgm:spPr/>
      <dgm:t>
        <a:bodyPr/>
        <a:lstStyle/>
        <a:p>
          <a:endParaRPr lang="en-US"/>
        </a:p>
      </dgm:t>
    </dgm:pt>
    <dgm:pt modelId="{4A09F4F0-91B7-4E56-8F43-8A2DD4BC149D}" type="pres">
      <dgm:prSet presAssocID="{1AA29EB2-9DBF-4E2D-901C-FB622A0AD54C}" presName="spacer" presStyleCnt="0"/>
      <dgm:spPr/>
    </dgm:pt>
    <dgm:pt modelId="{91FC8C44-DFB5-4557-98FE-EE7B65CB83E1}" type="pres">
      <dgm:prSet presAssocID="{BC24058F-65C6-412C-BDE4-63AC2792E881}" presName="parentText" presStyleLbl="node1" presStyleIdx="3" presStyleCnt="9">
        <dgm:presLayoutVars>
          <dgm:chMax val="0"/>
          <dgm:bulletEnabled val="1"/>
        </dgm:presLayoutVars>
      </dgm:prSet>
      <dgm:spPr/>
      <dgm:t>
        <a:bodyPr/>
        <a:lstStyle/>
        <a:p>
          <a:endParaRPr lang="en-US"/>
        </a:p>
      </dgm:t>
    </dgm:pt>
    <dgm:pt modelId="{B595C0FD-F645-446A-A0EC-4A390C6B5AE9}" type="pres">
      <dgm:prSet presAssocID="{1CF4445B-1290-4139-A75E-3D0ADE004598}" presName="spacer" presStyleCnt="0"/>
      <dgm:spPr/>
    </dgm:pt>
    <dgm:pt modelId="{DEE59CE0-B580-4732-A2B4-491000515EB0}" type="pres">
      <dgm:prSet presAssocID="{02BC23F5-9928-43F6-967F-2AAFDABDB9B1}" presName="parentText" presStyleLbl="node1" presStyleIdx="4" presStyleCnt="9">
        <dgm:presLayoutVars>
          <dgm:chMax val="0"/>
          <dgm:bulletEnabled val="1"/>
        </dgm:presLayoutVars>
      </dgm:prSet>
      <dgm:spPr/>
      <dgm:t>
        <a:bodyPr/>
        <a:lstStyle/>
        <a:p>
          <a:endParaRPr lang="en-US"/>
        </a:p>
      </dgm:t>
    </dgm:pt>
    <dgm:pt modelId="{197B6A72-3922-4828-B578-1CE6A0FE162B}" type="pres">
      <dgm:prSet presAssocID="{6676AE6A-38E3-470E-AD27-7EA8223A96DB}" presName="spacer" presStyleCnt="0"/>
      <dgm:spPr/>
    </dgm:pt>
    <dgm:pt modelId="{902C54EB-4D67-450E-B5AE-73E9E90998D2}" type="pres">
      <dgm:prSet presAssocID="{F8D71412-209E-47D9-AA4D-5D3F1883A6DD}" presName="parentText" presStyleLbl="node1" presStyleIdx="5" presStyleCnt="9" custScaleY="100903">
        <dgm:presLayoutVars>
          <dgm:chMax val="0"/>
          <dgm:bulletEnabled val="1"/>
        </dgm:presLayoutVars>
      </dgm:prSet>
      <dgm:spPr/>
      <dgm:t>
        <a:bodyPr/>
        <a:lstStyle/>
        <a:p>
          <a:endParaRPr lang="en-US"/>
        </a:p>
      </dgm:t>
    </dgm:pt>
    <dgm:pt modelId="{5AC1209D-55A1-4EF8-8729-6B50E2EC56A5}" type="pres">
      <dgm:prSet presAssocID="{6FEC030D-6D93-4174-98DB-28769D53A15F}" presName="spacer" presStyleCnt="0"/>
      <dgm:spPr/>
    </dgm:pt>
    <dgm:pt modelId="{373B75F6-5C31-4CB0-9C43-4596B7CC377C}" type="pres">
      <dgm:prSet presAssocID="{67008C11-32B1-4E19-B9E9-1BF755F20989}" presName="parentText" presStyleLbl="node1" presStyleIdx="6" presStyleCnt="9">
        <dgm:presLayoutVars>
          <dgm:chMax val="0"/>
          <dgm:bulletEnabled val="1"/>
        </dgm:presLayoutVars>
      </dgm:prSet>
      <dgm:spPr/>
      <dgm:t>
        <a:bodyPr/>
        <a:lstStyle/>
        <a:p>
          <a:endParaRPr lang="en-US"/>
        </a:p>
      </dgm:t>
    </dgm:pt>
    <dgm:pt modelId="{98A888C0-995A-4030-ADBB-100DBD7C19FA}" type="pres">
      <dgm:prSet presAssocID="{0AA42EEF-211C-462C-8D21-4D86F8689836}" presName="spacer" presStyleCnt="0"/>
      <dgm:spPr/>
    </dgm:pt>
    <dgm:pt modelId="{484645C3-1AE1-4269-AF41-C58E09ABAFE0}" type="pres">
      <dgm:prSet presAssocID="{AC95A9D9-97B8-4682-ABC7-DF44E4B013B3}" presName="parentText" presStyleLbl="node1" presStyleIdx="7" presStyleCnt="9">
        <dgm:presLayoutVars>
          <dgm:chMax val="0"/>
          <dgm:bulletEnabled val="1"/>
        </dgm:presLayoutVars>
      </dgm:prSet>
      <dgm:spPr/>
      <dgm:t>
        <a:bodyPr/>
        <a:lstStyle/>
        <a:p>
          <a:endParaRPr lang="en-US"/>
        </a:p>
      </dgm:t>
    </dgm:pt>
    <dgm:pt modelId="{32059A99-E53A-4555-90DA-8A9472D46F80}" type="pres">
      <dgm:prSet presAssocID="{01A3BF26-B7CD-4049-ACFA-E92333937A7D}" presName="spacer" presStyleCnt="0"/>
      <dgm:spPr/>
    </dgm:pt>
    <dgm:pt modelId="{E97295E2-141B-4169-9666-6CAF1E29AC96}" type="pres">
      <dgm:prSet presAssocID="{A40EEB89-6ECC-4C42-9561-076E7FB2FF13}" presName="parentText" presStyleLbl="node1" presStyleIdx="8" presStyleCnt="9">
        <dgm:presLayoutVars>
          <dgm:chMax val="0"/>
          <dgm:bulletEnabled val="1"/>
        </dgm:presLayoutVars>
      </dgm:prSet>
      <dgm:spPr/>
      <dgm:t>
        <a:bodyPr/>
        <a:lstStyle/>
        <a:p>
          <a:endParaRPr lang="pt-BR"/>
        </a:p>
      </dgm:t>
    </dgm:pt>
  </dgm:ptLst>
  <dgm:cxnLst>
    <dgm:cxn modelId="{2B8D950E-C8E7-4AD6-A45F-638AD4158257}" type="presOf" srcId="{11A07374-8829-4714-8637-F68459EE02B4}" destId="{5B9ABD7A-F4FF-4000-9B56-555BC6FCEC62}" srcOrd="0" destOrd="0" presId="urn:microsoft.com/office/officeart/2005/8/layout/vList2"/>
    <dgm:cxn modelId="{83D38113-EBF9-4DEC-8760-F6B97D214B2B}" type="presOf" srcId="{A40EEB89-6ECC-4C42-9561-076E7FB2FF13}" destId="{E97295E2-141B-4169-9666-6CAF1E29AC96}" srcOrd="0" destOrd="0" presId="urn:microsoft.com/office/officeart/2005/8/layout/vList2"/>
    <dgm:cxn modelId="{0AB2BD93-03AE-4B13-8A4C-943ED9B8DDBB}" type="presOf" srcId="{D80C81F9-950C-4325-A901-A82589E4A0D1}" destId="{F98655E5-93F6-442B-B833-3BD309F57C56}" srcOrd="0" destOrd="0" presId="urn:microsoft.com/office/officeart/2005/8/layout/vList2"/>
    <dgm:cxn modelId="{469CD8B2-0BFD-4505-8718-3638B3F44EA6}" type="presOf" srcId="{02BC23F5-9928-43F6-967F-2AAFDABDB9B1}" destId="{DEE59CE0-B580-4732-A2B4-491000515EB0}" srcOrd="0" destOrd="0" presId="urn:microsoft.com/office/officeart/2005/8/layout/vList2"/>
    <dgm:cxn modelId="{5EAD57C0-DA11-4549-A5BE-F0793699AEB1}" srcId="{11A07374-8829-4714-8637-F68459EE02B4}" destId="{F8D71412-209E-47D9-AA4D-5D3F1883A6DD}" srcOrd="5" destOrd="0" parTransId="{3A23EFFD-221D-4D87-AE2A-CFD7D293DA36}" sibTransId="{6FEC030D-6D93-4174-98DB-28769D53A15F}"/>
    <dgm:cxn modelId="{E635FCFC-A060-40DD-9A5E-A9DF1558D15B}" type="presOf" srcId="{F8D71412-209E-47D9-AA4D-5D3F1883A6DD}" destId="{902C54EB-4D67-450E-B5AE-73E9E90998D2}" srcOrd="0" destOrd="0" presId="urn:microsoft.com/office/officeart/2005/8/layout/vList2"/>
    <dgm:cxn modelId="{7AE44916-11CD-496E-BB43-5D5A9AF87E00}" type="presOf" srcId="{BC24058F-65C6-412C-BDE4-63AC2792E881}" destId="{91FC8C44-DFB5-4557-98FE-EE7B65CB83E1}" srcOrd="0" destOrd="0" presId="urn:microsoft.com/office/officeart/2005/8/layout/vList2"/>
    <dgm:cxn modelId="{56B5F9A0-8F6B-44FF-8DC5-10269E10F750}" srcId="{11A07374-8829-4714-8637-F68459EE02B4}" destId="{A40EEB89-6ECC-4C42-9561-076E7FB2FF13}" srcOrd="8" destOrd="0" parTransId="{79C73EF0-BFF9-4D36-B3D6-38ACC40CDE8C}" sibTransId="{1866C760-544A-48C8-97E0-38C6C76B2F2E}"/>
    <dgm:cxn modelId="{2BDB7D83-6C0E-400D-BD67-409A3ED8A97C}" srcId="{11A07374-8829-4714-8637-F68459EE02B4}" destId="{67008C11-32B1-4E19-B9E9-1BF755F20989}" srcOrd="6" destOrd="0" parTransId="{1F16809B-39CF-4454-A3E0-4BAE444F031F}" sibTransId="{0AA42EEF-211C-462C-8D21-4D86F8689836}"/>
    <dgm:cxn modelId="{B3859661-39DC-4AA5-A469-EF93869D99FB}" type="presOf" srcId="{67008C11-32B1-4E19-B9E9-1BF755F20989}" destId="{373B75F6-5C31-4CB0-9C43-4596B7CC377C}" srcOrd="0" destOrd="0" presId="urn:microsoft.com/office/officeart/2005/8/layout/vList2"/>
    <dgm:cxn modelId="{87DF5A9B-EBE3-4B52-B3F8-56F5D5913B9F}" srcId="{11A07374-8829-4714-8637-F68459EE02B4}" destId="{02BC23F5-9928-43F6-967F-2AAFDABDB9B1}" srcOrd="4" destOrd="0" parTransId="{7E0EB1D8-22DA-4FD9-BE57-5B07C75F8FC8}" sibTransId="{6676AE6A-38E3-470E-AD27-7EA8223A96DB}"/>
    <dgm:cxn modelId="{7EC020C4-9F31-4BF6-9E8F-9DD1FD7A7B95}" type="presOf" srcId="{A16B53D4-65D9-4603-A16D-4742083C33B1}" destId="{86FA614B-60CC-47BF-B3C1-8384C5BFDA0D}" srcOrd="0" destOrd="0" presId="urn:microsoft.com/office/officeart/2005/8/layout/vList2"/>
    <dgm:cxn modelId="{3AAD33F9-1627-4E7C-BE9D-1FBC72EF8151}" type="presOf" srcId="{AC95A9D9-97B8-4682-ABC7-DF44E4B013B3}" destId="{484645C3-1AE1-4269-AF41-C58E09ABAFE0}" srcOrd="0" destOrd="0" presId="urn:microsoft.com/office/officeart/2005/8/layout/vList2"/>
    <dgm:cxn modelId="{1E7DBE1E-9881-4481-B423-4FE3ED46A22A}" srcId="{11A07374-8829-4714-8637-F68459EE02B4}" destId="{AC95A9D9-97B8-4682-ABC7-DF44E4B013B3}" srcOrd="7" destOrd="0" parTransId="{61DF36CC-973E-443A-B077-9E669E80C047}" sibTransId="{01A3BF26-B7CD-4049-ACFA-E92333937A7D}"/>
    <dgm:cxn modelId="{61D1849B-34F8-426A-889D-65B222FF2235}" srcId="{11A07374-8829-4714-8637-F68459EE02B4}" destId="{A16B53D4-65D9-4603-A16D-4742083C33B1}" srcOrd="2" destOrd="0" parTransId="{E7567F8B-0CD9-49D5-AE25-DABA64026539}" sibTransId="{1AA29EB2-9DBF-4E2D-901C-FB622A0AD54C}"/>
    <dgm:cxn modelId="{AB737E82-8B33-467F-8D88-3DF7F5C476D4}" srcId="{11A07374-8829-4714-8637-F68459EE02B4}" destId="{D80C81F9-950C-4325-A901-A82589E4A0D1}" srcOrd="0" destOrd="0" parTransId="{6198F91F-CBF1-4CFC-9A46-489534417DEB}" sibTransId="{BF722073-3A70-45D1-B218-2D033999C1C3}"/>
    <dgm:cxn modelId="{7FCA5125-F7EA-4866-BED9-1D384C55BEE8}" srcId="{11A07374-8829-4714-8637-F68459EE02B4}" destId="{BC24058F-65C6-412C-BDE4-63AC2792E881}" srcOrd="3" destOrd="0" parTransId="{5E59A6E2-930D-4312-8007-4208457EC724}" sibTransId="{1CF4445B-1290-4139-A75E-3D0ADE004598}"/>
    <dgm:cxn modelId="{4A34CA55-0A95-4F8D-A22C-AA3B0294B02E}" srcId="{11A07374-8829-4714-8637-F68459EE02B4}" destId="{0046222C-8426-4C5E-9E8F-F9EEFB3931AC}" srcOrd="1" destOrd="0" parTransId="{5DB82BB9-1FC0-4F5D-83AA-41E9B1627E93}" sibTransId="{C5737721-962F-4FB6-898F-8F4CBD9B8724}"/>
    <dgm:cxn modelId="{699657C5-4AFF-4B07-B0DC-8002F8732FB9}" type="presOf" srcId="{0046222C-8426-4C5E-9E8F-F9EEFB3931AC}" destId="{035B1061-9589-437D-9C10-D9BBBF70DCA1}" srcOrd="0" destOrd="0" presId="urn:microsoft.com/office/officeart/2005/8/layout/vList2"/>
    <dgm:cxn modelId="{1E126C9A-1392-49F6-B8B5-2DC9BFAE552E}" type="presParOf" srcId="{5B9ABD7A-F4FF-4000-9B56-555BC6FCEC62}" destId="{F98655E5-93F6-442B-B833-3BD309F57C56}" srcOrd="0" destOrd="0" presId="urn:microsoft.com/office/officeart/2005/8/layout/vList2"/>
    <dgm:cxn modelId="{FCA20533-ABF9-4D38-94BD-6ACDC7C5490F}" type="presParOf" srcId="{5B9ABD7A-F4FF-4000-9B56-555BC6FCEC62}" destId="{7F2B6B42-5D4B-4055-8A02-7D204ED6509B}" srcOrd="1" destOrd="0" presId="urn:microsoft.com/office/officeart/2005/8/layout/vList2"/>
    <dgm:cxn modelId="{97DB3BCE-D2A5-4902-BAAB-B1AB5A6156DE}" type="presParOf" srcId="{5B9ABD7A-F4FF-4000-9B56-555BC6FCEC62}" destId="{035B1061-9589-437D-9C10-D9BBBF70DCA1}" srcOrd="2" destOrd="0" presId="urn:microsoft.com/office/officeart/2005/8/layout/vList2"/>
    <dgm:cxn modelId="{F5622664-B246-410B-AD42-4B535F3114E4}" type="presParOf" srcId="{5B9ABD7A-F4FF-4000-9B56-555BC6FCEC62}" destId="{D7C7CB26-204B-4194-8184-3464E85DE151}" srcOrd="3" destOrd="0" presId="urn:microsoft.com/office/officeart/2005/8/layout/vList2"/>
    <dgm:cxn modelId="{3A74E96E-01A6-4E92-9856-0F050CB0AD89}" type="presParOf" srcId="{5B9ABD7A-F4FF-4000-9B56-555BC6FCEC62}" destId="{86FA614B-60CC-47BF-B3C1-8384C5BFDA0D}" srcOrd="4" destOrd="0" presId="urn:microsoft.com/office/officeart/2005/8/layout/vList2"/>
    <dgm:cxn modelId="{45589B9A-FD6D-412A-9866-54C577A99B91}" type="presParOf" srcId="{5B9ABD7A-F4FF-4000-9B56-555BC6FCEC62}" destId="{4A09F4F0-91B7-4E56-8F43-8A2DD4BC149D}" srcOrd="5" destOrd="0" presId="urn:microsoft.com/office/officeart/2005/8/layout/vList2"/>
    <dgm:cxn modelId="{001D9AF0-B670-4F3F-836F-A1447631CD66}" type="presParOf" srcId="{5B9ABD7A-F4FF-4000-9B56-555BC6FCEC62}" destId="{91FC8C44-DFB5-4557-98FE-EE7B65CB83E1}" srcOrd="6" destOrd="0" presId="urn:microsoft.com/office/officeart/2005/8/layout/vList2"/>
    <dgm:cxn modelId="{5174E732-F106-47DC-9B5E-220202A8136F}" type="presParOf" srcId="{5B9ABD7A-F4FF-4000-9B56-555BC6FCEC62}" destId="{B595C0FD-F645-446A-A0EC-4A390C6B5AE9}" srcOrd="7" destOrd="0" presId="urn:microsoft.com/office/officeart/2005/8/layout/vList2"/>
    <dgm:cxn modelId="{200D4BFE-4CD3-4A94-9537-FAD0AB83B1C9}" type="presParOf" srcId="{5B9ABD7A-F4FF-4000-9B56-555BC6FCEC62}" destId="{DEE59CE0-B580-4732-A2B4-491000515EB0}" srcOrd="8" destOrd="0" presId="urn:microsoft.com/office/officeart/2005/8/layout/vList2"/>
    <dgm:cxn modelId="{1204F16D-E0FD-4163-BBD2-4A9780CD8456}" type="presParOf" srcId="{5B9ABD7A-F4FF-4000-9B56-555BC6FCEC62}" destId="{197B6A72-3922-4828-B578-1CE6A0FE162B}" srcOrd="9" destOrd="0" presId="urn:microsoft.com/office/officeart/2005/8/layout/vList2"/>
    <dgm:cxn modelId="{DA30AB45-B85C-4BD5-8308-62EE4DF7A790}" type="presParOf" srcId="{5B9ABD7A-F4FF-4000-9B56-555BC6FCEC62}" destId="{902C54EB-4D67-450E-B5AE-73E9E90998D2}" srcOrd="10" destOrd="0" presId="urn:microsoft.com/office/officeart/2005/8/layout/vList2"/>
    <dgm:cxn modelId="{D1D4F5E7-298C-4775-9757-DD1F7949BF64}" type="presParOf" srcId="{5B9ABD7A-F4FF-4000-9B56-555BC6FCEC62}" destId="{5AC1209D-55A1-4EF8-8729-6B50E2EC56A5}" srcOrd="11" destOrd="0" presId="urn:microsoft.com/office/officeart/2005/8/layout/vList2"/>
    <dgm:cxn modelId="{F88664B2-F8AC-41B9-ADCC-A696E9BF3A1B}" type="presParOf" srcId="{5B9ABD7A-F4FF-4000-9B56-555BC6FCEC62}" destId="{373B75F6-5C31-4CB0-9C43-4596B7CC377C}" srcOrd="12" destOrd="0" presId="urn:microsoft.com/office/officeart/2005/8/layout/vList2"/>
    <dgm:cxn modelId="{AD53032D-B120-4420-AC6E-E31905458563}" type="presParOf" srcId="{5B9ABD7A-F4FF-4000-9B56-555BC6FCEC62}" destId="{98A888C0-995A-4030-ADBB-100DBD7C19FA}" srcOrd="13" destOrd="0" presId="urn:microsoft.com/office/officeart/2005/8/layout/vList2"/>
    <dgm:cxn modelId="{B78DDACD-8307-4021-B06D-774A39F7E7A0}" type="presParOf" srcId="{5B9ABD7A-F4FF-4000-9B56-555BC6FCEC62}" destId="{484645C3-1AE1-4269-AF41-C58E09ABAFE0}" srcOrd="14" destOrd="0" presId="urn:microsoft.com/office/officeart/2005/8/layout/vList2"/>
    <dgm:cxn modelId="{9960AC91-1784-4CAB-A8BA-115C8F0FCC6D}" type="presParOf" srcId="{5B9ABD7A-F4FF-4000-9B56-555BC6FCEC62}" destId="{32059A99-E53A-4555-90DA-8A9472D46F80}" srcOrd="15" destOrd="0" presId="urn:microsoft.com/office/officeart/2005/8/layout/vList2"/>
    <dgm:cxn modelId="{CFB7255E-566C-43F2-92D6-251861E2ED55}" type="presParOf" srcId="{5B9ABD7A-F4FF-4000-9B56-555BC6FCEC62}" destId="{E97295E2-141B-4169-9666-6CAF1E29AC96}"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A9CDACD-BACC-4601-B81E-AC6A6A9AF5F4}" type="doc">
      <dgm:prSet loTypeId="urn:microsoft.com/office/officeart/2005/8/layout/gear1" loCatId="process" qsTypeId="urn:microsoft.com/office/officeart/2005/8/quickstyle/3d1" qsCatId="3D" csTypeId="urn:microsoft.com/office/officeart/2005/8/colors/accent1_2" csCatId="accent1" phldr="1"/>
      <dgm:spPr/>
      <dgm:t>
        <a:bodyPr/>
        <a:lstStyle/>
        <a:p>
          <a:endParaRPr lang="en-US"/>
        </a:p>
      </dgm:t>
    </dgm:pt>
    <dgm:pt modelId="{CBACEA68-A5B2-4288-A477-10F14DF50D7D}">
      <dgm:prSet phldrT="[Text]" custT="1"/>
      <dgm:spPr>
        <a:solidFill>
          <a:srgbClr val="FC7216"/>
        </a:solidFill>
      </dgm:spPr>
      <dgm:t>
        <a:bodyPr/>
        <a:lstStyle/>
        <a:p>
          <a:r>
            <a:rPr lang="en-US" sz="1200" b="1" dirty="0" smtClean="0">
              <a:solidFill>
                <a:srgbClr val="FFFFFF"/>
              </a:solidFill>
            </a:rPr>
            <a:t>Match</a:t>
          </a:r>
          <a:endParaRPr lang="en-US" sz="1200" b="1" dirty="0">
            <a:solidFill>
              <a:srgbClr val="FFFFFF"/>
            </a:solidFill>
          </a:endParaRPr>
        </a:p>
      </dgm:t>
    </dgm:pt>
    <dgm:pt modelId="{15397BD6-CFBF-4561-BB3C-83BB5919DC36}" type="parTrans" cxnId="{A7EF481C-7A25-4C2E-9E32-26D4E8EC0069}">
      <dgm:prSet/>
      <dgm:spPr/>
      <dgm:t>
        <a:bodyPr/>
        <a:lstStyle/>
        <a:p>
          <a:endParaRPr lang="en-US"/>
        </a:p>
      </dgm:t>
    </dgm:pt>
    <dgm:pt modelId="{9321F9AE-1F5C-474D-AD0C-C06627227AB4}" type="sibTrans" cxnId="{A7EF481C-7A25-4C2E-9E32-26D4E8EC0069}">
      <dgm:prSet/>
      <dgm:spPr/>
      <dgm:t>
        <a:bodyPr/>
        <a:lstStyle/>
        <a:p>
          <a:endParaRPr lang="en-US"/>
        </a:p>
      </dgm:t>
    </dgm:pt>
    <dgm:pt modelId="{DF5305CE-BCAB-4EAE-A266-66DA617665A1}">
      <dgm:prSet phldrT="[Text]"/>
      <dgm:spPr>
        <a:solidFill>
          <a:srgbClr val="FC7216"/>
        </a:solidFill>
      </dgm:spPr>
      <dgm:t>
        <a:bodyPr/>
        <a:lstStyle/>
        <a:p>
          <a:r>
            <a:rPr lang="en-US" b="1" dirty="0" smtClean="0">
              <a:solidFill>
                <a:srgbClr val="FFFFFF"/>
              </a:solidFill>
            </a:rPr>
            <a:t>Clean</a:t>
          </a:r>
          <a:endParaRPr lang="en-US" b="1" dirty="0">
            <a:solidFill>
              <a:srgbClr val="FFFFFF"/>
            </a:solidFill>
          </a:endParaRPr>
        </a:p>
      </dgm:t>
    </dgm:pt>
    <dgm:pt modelId="{11182A0E-253D-4997-8F4C-C40509CF724B}" type="parTrans" cxnId="{C91831F4-E602-457A-BE04-76FF128CF923}">
      <dgm:prSet/>
      <dgm:spPr/>
      <dgm:t>
        <a:bodyPr/>
        <a:lstStyle/>
        <a:p>
          <a:endParaRPr lang="en-US"/>
        </a:p>
      </dgm:t>
    </dgm:pt>
    <dgm:pt modelId="{AC7260C3-3EF4-46CF-AA54-B1CF18BFF1AC}" type="sibTrans" cxnId="{C91831F4-E602-457A-BE04-76FF128CF923}">
      <dgm:prSet/>
      <dgm:spPr/>
      <dgm:t>
        <a:bodyPr/>
        <a:lstStyle/>
        <a:p>
          <a:endParaRPr lang="en-US"/>
        </a:p>
      </dgm:t>
    </dgm:pt>
    <dgm:pt modelId="{AA85D2D6-9813-4BD1-B1D0-4BE2110176E9}">
      <dgm:prSet phldrT="[Text]"/>
      <dgm:spPr>
        <a:solidFill>
          <a:srgbClr val="FC7216"/>
        </a:solidFill>
      </dgm:spPr>
      <dgm:t>
        <a:bodyPr/>
        <a:lstStyle/>
        <a:p>
          <a:r>
            <a:rPr lang="en-US" b="1" dirty="0" err="1" smtClean="0">
              <a:solidFill>
                <a:srgbClr val="FFFFFF"/>
              </a:solidFill>
            </a:rPr>
            <a:t>Transf</a:t>
          </a:r>
          <a:endParaRPr lang="en-US" b="1" dirty="0">
            <a:solidFill>
              <a:srgbClr val="FFFFFF"/>
            </a:solidFill>
          </a:endParaRPr>
        </a:p>
      </dgm:t>
    </dgm:pt>
    <dgm:pt modelId="{DC0DE6E1-9B7F-4AA9-913F-6E9C30962E4F}" type="parTrans" cxnId="{AC59E6CF-9DA8-4DF1-A99F-0CC611DB2262}">
      <dgm:prSet/>
      <dgm:spPr/>
      <dgm:t>
        <a:bodyPr/>
        <a:lstStyle/>
        <a:p>
          <a:endParaRPr lang="en-US"/>
        </a:p>
      </dgm:t>
    </dgm:pt>
    <dgm:pt modelId="{9D8AEF50-3D1B-4CE4-B607-B361A81078FC}" type="sibTrans" cxnId="{AC59E6CF-9DA8-4DF1-A99F-0CC611DB2262}">
      <dgm:prSet/>
      <dgm:spPr/>
      <dgm:t>
        <a:bodyPr/>
        <a:lstStyle/>
        <a:p>
          <a:endParaRPr lang="en-US"/>
        </a:p>
      </dgm:t>
    </dgm:pt>
    <dgm:pt modelId="{1025A8CF-1FD0-4B9C-9FBA-5B66480CB874}" type="pres">
      <dgm:prSet presAssocID="{0A9CDACD-BACC-4601-B81E-AC6A6A9AF5F4}" presName="composite" presStyleCnt="0">
        <dgm:presLayoutVars>
          <dgm:chMax val="3"/>
          <dgm:animLvl val="lvl"/>
          <dgm:resizeHandles val="exact"/>
        </dgm:presLayoutVars>
      </dgm:prSet>
      <dgm:spPr/>
      <dgm:t>
        <a:bodyPr/>
        <a:lstStyle/>
        <a:p>
          <a:endParaRPr lang="en-US"/>
        </a:p>
      </dgm:t>
    </dgm:pt>
    <dgm:pt modelId="{D586436B-36C1-48A0-83F5-F245BCEBD2CD}" type="pres">
      <dgm:prSet presAssocID="{CBACEA68-A5B2-4288-A477-10F14DF50D7D}" presName="gear1" presStyleLbl="node1" presStyleIdx="0" presStyleCnt="3" custLinFactNeighborY="1300">
        <dgm:presLayoutVars>
          <dgm:chMax val="1"/>
          <dgm:bulletEnabled val="1"/>
        </dgm:presLayoutVars>
      </dgm:prSet>
      <dgm:spPr/>
      <dgm:t>
        <a:bodyPr/>
        <a:lstStyle/>
        <a:p>
          <a:endParaRPr lang="en-US"/>
        </a:p>
      </dgm:t>
    </dgm:pt>
    <dgm:pt modelId="{C4DDF82C-FD92-4B95-B59E-62E9D012FBEA}" type="pres">
      <dgm:prSet presAssocID="{CBACEA68-A5B2-4288-A477-10F14DF50D7D}" presName="gear1srcNode" presStyleLbl="node1" presStyleIdx="0" presStyleCnt="3"/>
      <dgm:spPr/>
      <dgm:t>
        <a:bodyPr/>
        <a:lstStyle/>
        <a:p>
          <a:endParaRPr lang="en-US"/>
        </a:p>
      </dgm:t>
    </dgm:pt>
    <dgm:pt modelId="{8FD2755A-94D5-4ACF-A36A-DB0F301B97B1}" type="pres">
      <dgm:prSet presAssocID="{CBACEA68-A5B2-4288-A477-10F14DF50D7D}" presName="gear1dstNode" presStyleLbl="node1" presStyleIdx="0" presStyleCnt="3"/>
      <dgm:spPr/>
      <dgm:t>
        <a:bodyPr/>
        <a:lstStyle/>
        <a:p>
          <a:endParaRPr lang="en-US"/>
        </a:p>
      </dgm:t>
    </dgm:pt>
    <dgm:pt modelId="{61FD233F-B678-4829-9DBF-451EDED28763}" type="pres">
      <dgm:prSet presAssocID="{DF5305CE-BCAB-4EAE-A266-66DA617665A1}" presName="gear2" presStyleLbl="node1" presStyleIdx="1" presStyleCnt="3">
        <dgm:presLayoutVars>
          <dgm:chMax val="1"/>
          <dgm:bulletEnabled val="1"/>
        </dgm:presLayoutVars>
      </dgm:prSet>
      <dgm:spPr/>
      <dgm:t>
        <a:bodyPr/>
        <a:lstStyle/>
        <a:p>
          <a:endParaRPr lang="en-US"/>
        </a:p>
      </dgm:t>
    </dgm:pt>
    <dgm:pt modelId="{4EC3E610-F392-4950-9AC9-6D4538AD4B85}" type="pres">
      <dgm:prSet presAssocID="{DF5305CE-BCAB-4EAE-A266-66DA617665A1}" presName="gear2srcNode" presStyleLbl="node1" presStyleIdx="1" presStyleCnt="3"/>
      <dgm:spPr/>
      <dgm:t>
        <a:bodyPr/>
        <a:lstStyle/>
        <a:p>
          <a:endParaRPr lang="en-US"/>
        </a:p>
      </dgm:t>
    </dgm:pt>
    <dgm:pt modelId="{4AE8F6A1-4F9E-426C-AD68-FEE5D04D2A46}" type="pres">
      <dgm:prSet presAssocID="{DF5305CE-BCAB-4EAE-A266-66DA617665A1}" presName="gear2dstNode" presStyleLbl="node1" presStyleIdx="1" presStyleCnt="3"/>
      <dgm:spPr/>
      <dgm:t>
        <a:bodyPr/>
        <a:lstStyle/>
        <a:p>
          <a:endParaRPr lang="en-US"/>
        </a:p>
      </dgm:t>
    </dgm:pt>
    <dgm:pt modelId="{8EA4F118-F8B4-4CD3-A150-58A24B0CBFB5}" type="pres">
      <dgm:prSet presAssocID="{AA85D2D6-9813-4BD1-B1D0-4BE2110176E9}" presName="gear3" presStyleLbl="node1" presStyleIdx="2" presStyleCnt="3" custLinFactNeighborY="-1490"/>
      <dgm:spPr/>
      <dgm:t>
        <a:bodyPr/>
        <a:lstStyle/>
        <a:p>
          <a:endParaRPr lang="en-US"/>
        </a:p>
      </dgm:t>
    </dgm:pt>
    <dgm:pt modelId="{85B241ED-3821-409B-BCEB-700BF463C93D}" type="pres">
      <dgm:prSet presAssocID="{AA85D2D6-9813-4BD1-B1D0-4BE2110176E9}" presName="gear3tx" presStyleLbl="node1" presStyleIdx="2" presStyleCnt="3">
        <dgm:presLayoutVars>
          <dgm:chMax val="1"/>
          <dgm:bulletEnabled val="1"/>
        </dgm:presLayoutVars>
      </dgm:prSet>
      <dgm:spPr/>
      <dgm:t>
        <a:bodyPr/>
        <a:lstStyle/>
        <a:p>
          <a:endParaRPr lang="en-US"/>
        </a:p>
      </dgm:t>
    </dgm:pt>
    <dgm:pt modelId="{0179013D-692B-43F3-BDB6-4FCD85B62070}" type="pres">
      <dgm:prSet presAssocID="{AA85D2D6-9813-4BD1-B1D0-4BE2110176E9}" presName="gear3srcNode" presStyleLbl="node1" presStyleIdx="2" presStyleCnt="3"/>
      <dgm:spPr/>
      <dgm:t>
        <a:bodyPr/>
        <a:lstStyle/>
        <a:p>
          <a:endParaRPr lang="en-US"/>
        </a:p>
      </dgm:t>
    </dgm:pt>
    <dgm:pt modelId="{10D247A7-E339-4106-AD03-CDCFA588055C}" type="pres">
      <dgm:prSet presAssocID="{AA85D2D6-9813-4BD1-B1D0-4BE2110176E9}" presName="gear3dstNode" presStyleLbl="node1" presStyleIdx="2" presStyleCnt="3"/>
      <dgm:spPr/>
      <dgm:t>
        <a:bodyPr/>
        <a:lstStyle/>
        <a:p>
          <a:endParaRPr lang="en-US"/>
        </a:p>
      </dgm:t>
    </dgm:pt>
    <dgm:pt modelId="{FD5FF36F-7FE8-4B13-A9D0-327230FC74A8}" type="pres">
      <dgm:prSet presAssocID="{9321F9AE-1F5C-474D-AD0C-C06627227AB4}" presName="connector1" presStyleLbl="sibTrans2D1" presStyleIdx="0" presStyleCnt="3"/>
      <dgm:spPr/>
      <dgm:t>
        <a:bodyPr/>
        <a:lstStyle/>
        <a:p>
          <a:endParaRPr lang="en-US"/>
        </a:p>
      </dgm:t>
    </dgm:pt>
    <dgm:pt modelId="{634B69C5-D087-41A8-AACF-DED59E9B3ADA}" type="pres">
      <dgm:prSet presAssocID="{AC7260C3-3EF4-46CF-AA54-B1CF18BFF1AC}" presName="connector2" presStyleLbl="sibTrans2D1" presStyleIdx="1" presStyleCnt="3"/>
      <dgm:spPr/>
      <dgm:t>
        <a:bodyPr/>
        <a:lstStyle/>
        <a:p>
          <a:endParaRPr lang="en-US"/>
        </a:p>
      </dgm:t>
    </dgm:pt>
    <dgm:pt modelId="{B1488307-E757-48DB-8818-76770609C3B0}" type="pres">
      <dgm:prSet presAssocID="{9D8AEF50-3D1B-4CE4-B607-B361A81078FC}" presName="connector3" presStyleLbl="sibTrans2D1" presStyleIdx="2" presStyleCnt="3"/>
      <dgm:spPr/>
      <dgm:t>
        <a:bodyPr/>
        <a:lstStyle/>
        <a:p>
          <a:endParaRPr lang="en-US"/>
        </a:p>
      </dgm:t>
    </dgm:pt>
  </dgm:ptLst>
  <dgm:cxnLst>
    <dgm:cxn modelId="{2213A107-3095-44DD-8DCE-175D29B54EAB}" type="presOf" srcId="{AA85D2D6-9813-4BD1-B1D0-4BE2110176E9}" destId="{8EA4F118-F8B4-4CD3-A150-58A24B0CBFB5}" srcOrd="0" destOrd="0" presId="urn:microsoft.com/office/officeart/2005/8/layout/gear1"/>
    <dgm:cxn modelId="{BD3FC217-8A18-46CB-955C-4C34E2C4A932}" type="presOf" srcId="{9321F9AE-1F5C-474D-AD0C-C06627227AB4}" destId="{FD5FF36F-7FE8-4B13-A9D0-327230FC74A8}" srcOrd="0" destOrd="0" presId="urn:microsoft.com/office/officeart/2005/8/layout/gear1"/>
    <dgm:cxn modelId="{C91831F4-E602-457A-BE04-76FF128CF923}" srcId="{0A9CDACD-BACC-4601-B81E-AC6A6A9AF5F4}" destId="{DF5305CE-BCAB-4EAE-A266-66DA617665A1}" srcOrd="1" destOrd="0" parTransId="{11182A0E-253D-4997-8F4C-C40509CF724B}" sibTransId="{AC7260C3-3EF4-46CF-AA54-B1CF18BFF1AC}"/>
    <dgm:cxn modelId="{3D5D4B43-2D79-4E20-9BB3-75140865EE58}" type="presOf" srcId="{DF5305CE-BCAB-4EAE-A266-66DA617665A1}" destId="{4AE8F6A1-4F9E-426C-AD68-FEE5D04D2A46}" srcOrd="2" destOrd="0" presId="urn:microsoft.com/office/officeart/2005/8/layout/gear1"/>
    <dgm:cxn modelId="{AC59E6CF-9DA8-4DF1-A99F-0CC611DB2262}" srcId="{0A9CDACD-BACC-4601-B81E-AC6A6A9AF5F4}" destId="{AA85D2D6-9813-4BD1-B1D0-4BE2110176E9}" srcOrd="2" destOrd="0" parTransId="{DC0DE6E1-9B7F-4AA9-913F-6E9C30962E4F}" sibTransId="{9D8AEF50-3D1B-4CE4-B607-B361A81078FC}"/>
    <dgm:cxn modelId="{73073822-3523-4714-ABA7-77F6F871DE8B}" type="presOf" srcId="{AA85D2D6-9813-4BD1-B1D0-4BE2110176E9}" destId="{0179013D-692B-43F3-BDB6-4FCD85B62070}" srcOrd="2" destOrd="0" presId="urn:microsoft.com/office/officeart/2005/8/layout/gear1"/>
    <dgm:cxn modelId="{A7EF481C-7A25-4C2E-9E32-26D4E8EC0069}" srcId="{0A9CDACD-BACC-4601-B81E-AC6A6A9AF5F4}" destId="{CBACEA68-A5B2-4288-A477-10F14DF50D7D}" srcOrd="0" destOrd="0" parTransId="{15397BD6-CFBF-4561-BB3C-83BB5919DC36}" sibTransId="{9321F9AE-1F5C-474D-AD0C-C06627227AB4}"/>
    <dgm:cxn modelId="{493B6F4B-43F1-46A2-80C1-D012736FD6A2}" type="presOf" srcId="{AC7260C3-3EF4-46CF-AA54-B1CF18BFF1AC}" destId="{634B69C5-D087-41A8-AACF-DED59E9B3ADA}" srcOrd="0" destOrd="0" presId="urn:microsoft.com/office/officeart/2005/8/layout/gear1"/>
    <dgm:cxn modelId="{FB92EB6E-7F91-4E7A-A0DD-49CD83CB269D}" type="presOf" srcId="{CBACEA68-A5B2-4288-A477-10F14DF50D7D}" destId="{D586436B-36C1-48A0-83F5-F245BCEBD2CD}" srcOrd="0" destOrd="0" presId="urn:microsoft.com/office/officeart/2005/8/layout/gear1"/>
    <dgm:cxn modelId="{10929274-4EA2-4C4D-9BA1-80D1C05CA2A2}" type="presOf" srcId="{CBACEA68-A5B2-4288-A477-10F14DF50D7D}" destId="{8FD2755A-94D5-4ACF-A36A-DB0F301B97B1}" srcOrd="2" destOrd="0" presId="urn:microsoft.com/office/officeart/2005/8/layout/gear1"/>
    <dgm:cxn modelId="{A6C6CE1B-7B36-4599-97F0-CB8B84D5CB13}" type="presOf" srcId="{0A9CDACD-BACC-4601-B81E-AC6A6A9AF5F4}" destId="{1025A8CF-1FD0-4B9C-9FBA-5B66480CB874}" srcOrd="0" destOrd="0" presId="urn:microsoft.com/office/officeart/2005/8/layout/gear1"/>
    <dgm:cxn modelId="{25902379-994D-4824-8904-5B38AA03E6F0}" type="presOf" srcId="{CBACEA68-A5B2-4288-A477-10F14DF50D7D}" destId="{C4DDF82C-FD92-4B95-B59E-62E9D012FBEA}" srcOrd="1" destOrd="0" presId="urn:microsoft.com/office/officeart/2005/8/layout/gear1"/>
    <dgm:cxn modelId="{7A7CCCBD-D525-4E95-8501-AE84366561BA}" type="presOf" srcId="{AA85D2D6-9813-4BD1-B1D0-4BE2110176E9}" destId="{10D247A7-E339-4106-AD03-CDCFA588055C}" srcOrd="3" destOrd="0" presId="urn:microsoft.com/office/officeart/2005/8/layout/gear1"/>
    <dgm:cxn modelId="{2F7EA1B9-EAC9-4D5C-AF63-7CBFEFE4CE95}" type="presOf" srcId="{9D8AEF50-3D1B-4CE4-B607-B361A81078FC}" destId="{B1488307-E757-48DB-8818-76770609C3B0}" srcOrd="0" destOrd="0" presId="urn:microsoft.com/office/officeart/2005/8/layout/gear1"/>
    <dgm:cxn modelId="{DA4B2FC6-2C94-4474-A39D-D908066C0AA2}" type="presOf" srcId="{AA85D2D6-9813-4BD1-B1D0-4BE2110176E9}" destId="{85B241ED-3821-409B-BCEB-700BF463C93D}" srcOrd="1" destOrd="0" presId="urn:microsoft.com/office/officeart/2005/8/layout/gear1"/>
    <dgm:cxn modelId="{C6A24904-0BA8-4FF4-9118-69AE507B7422}" type="presOf" srcId="{DF5305CE-BCAB-4EAE-A266-66DA617665A1}" destId="{4EC3E610-F392-4950-9AC9-6D4538AD4B85}" srcOrd="1" destOrd="0" presId="urn:microsoft.com/office/officeart/2005/8/layout/gear1"/>
    <dgm:cxn modelId="{CFA7E0BB-0415-4E7B-80D2-FC6EEE172F1F}" type="presOf" srcId="{DF5305CE-BCAB-4EAE-A266-66DA617665A1}" destId="{61FD233F-B678-4829-9DBF-451EDED28763}" srcOrd="0" destOrd="0" presId="urn:microsoft.com/office/officeart/2005/8/layout/gear1"/>
    <dgm:cxn modelId="{40DE0670-9B5C-4C43-BA28-683C5C6D6AFF}" type="presParOf" srcId="{1025A8CF-1FD0-4B9C-9FBA-5B66480CB874}" destId="{D586436B-36C1-48A0-83F5-F245BCEBD2CD}" srcOrd="0" destOrd="0" presId="urn:microsoft.com/office/officeart/2005/8/layout/gear1"/>
    <dgm:cxn modelId="{192151B5-96A8-48B7-9BCE-B79895C783FF}" type="presParOf" srcId="{1025A8CF-1FD0-4B9C-9FBA-5B66480CB874}" destId="{C4DDF82C-FD92-4B95-B59E-62E9D012FBEA}" srcOrd="1" destOrd="0" presId="urn:microsoft.com/office/officeart/2005/8/layout/gear1"/>
    <dgm:cxn modelId="{08DF2E2F-7FFC-474C-B33D-B35208284180}" type="presParOf" srcId="{1025A8CF-1FD0-4B9C-9FBA-5B66480CB874}" destId="{8FD2755A-94D5-4ACF-A36A-DB0F301B97B1}" srcOrd="2" destOrd="0" presId="urn:microsoft.com/office/officeart/2005/8/layout/gear1"/>
    <dgm:cxn modelId="{A5E17D66-E04C-48A1-ACAD-F07BCB8360A8}" type="presParOf" srcId="{1025A8CF-1FD0-4B9C-9FBA-5B66480CB874}" destId="{61FD233F-B678-4829-9DBF-451EDED28763}" srcOrd="3" destOrd="0" presId="urn:microsoft.com/office/officeart/2005/8/layout/gear1"/>
    <dgm:cxn modelId="{A0193930-48DB-433C-A1FE-7A129B6FA42C}" type="presParOf" srcId="{1025A8CF-1FD0-4B9C-9FBA-5B66480CB874}" destId="{4EC3E610-F392-4950-9AC9-6D4538AD4B85}" srcOrd="4" destOrd="0" presId="urn:microsoft.com/office/officeart/2005/8/layout/gear1"/>
    <dgm:cxn modelId="{FDD95FF5-65C3-4D08-873B-5D62ABB96FC5}" type="presParOf" srcId="{1025A8CF-1FD0-4B9C-9FBA-5B66480CB874}" destId="{4AE8F6A1-4F9E-426C-AD68-FEE5D04D2A46}" srcOrd="5" destOrd="0" presId="urn:microsoft.com/office/officeart/2005/8/layout/gear1"/>
    <dgm:cxn modelId="{0E01F969-9527-4121-87CA-1AB80AF4C80C}" type="presParOf" srcId="{1025A8CF-1FD0-4B9C-9FBA-5B66480CB874}" destId="{8EA4F118-F8B4-4CD3-A150-58A24B0CBFB5}" srcOrd="6" destOrd="0" presId="urn:microsoft.com/office/officeart/2005/8/layout/gear1"/>
    <dgm:cxn modelId="{E0599258-0B26-4EDF-8D53-AA3F08772FE4}" type="presParOf" srcId="{1025A8CF-1FD0-4B9C-9FBA-5B66480CB874}" destId="{85B241ED-3821-409B-BCEB-700BF463C93D}" srcOrd="7" destOrd="0" presId="urn:microsoft.com/office/officeart/2005/8/layout/gear1"/>
    <dgm:cxn modelId="{5761F68D-79A5-495B-8C22-4683718895FF}" type="presParOf" srcId="{1025A8CF-1FD0-4B9C-9FBA-5B66480CB874}" destId="{0179013D-692B-43F3-BDB6-4FCD85B62070}" srcOrd="8" destOrd="0" presId="urn:microsoft.com/office/officeart/2005/8/layout/gear1"/>
    <dgm:cxn modelId="{B5D0AE3A-3DE0-43F6-BE3B-16962708833C}" type="presParOf" srcId="{1025A8CF-1FD0-4B9C-9FBA-5B66480CB874}" destId="{10D247A7-E339-4106-AD03-CDCFA588055C}" srcOrd="9" destOrd="0" presId="urn:microsoft.com/office/officeart/2005/8/layout/gear1"/>
    <dgm:cxn modelId="{020EDDA5-35E6-4BA1-9570-BFE3E06EA1E1}" type="presParOf" srcId="{1025A8CF-1FD0-4B9C-9FBA-5B66480CB874}" destId="{FD5FF36F-7FE8-4B13-A9D0-327230FC74A8}" srcOrd="10" destOrd="0" presId="urn:microsoft.com/office/officeart/2005/8/layout/gear1"/>
    <dgm:cxn modelId="{2519C3CF-E19F-487D-9708-ED603EF71A78}" type="presParOf" srcId="{1025A8CF-1FD0-4B9C-9FBA-5B66480CB874}" destId="{634B69C5-D087-41A8-AACF-DED59E9B3ADA}" srcOrd="11" destOrd="0" presId="urn:microsoft.com/office/officeart/2005/8/layout/gear1"/>
    <dgm:cxn modelId="{0F22A374-804E-4B55-8F1A-591FF47DA7A4}" type="presParOf" srcId="{1025A8CF-1FD0-4B9C-9FBA-5B66480CB874}" destId="{B1488307-E757-48DB-8818-76770609C3B0}"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A383452-6908-46B0-9622-14AE75FB59D8}"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C4FF2700-4A46-4D30-A618-32CB1AD2FD97}">
      <dgm:prSet custT="1">
        <dgm:style>
          <a:lnRef idx="1">
            <a:schemeClr val="dk1"/>
          </a:lnRef>
          <a:fillRef idx="2">
            <a:schemeClr val="dk1"/>
          </a:fillRef>
          <a:effectRef idx="1">
            <a:schemeClr val="dk1"/>
          </a:effectRef>
          <a:fontRef idx="minor">
            <a:schemeClr val="dk1"/>
          </a:fontRef>
        </dgm:style>
      </dgm:prSet>
      <dgm:spPr>
        <a:ln/>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Introdução</a:t>
          </a:r>
          <a:endParaRPr lang="es-CL" sz="1800" b="1" kern="1200" noProof="0" dirty="0">
            <a:solidFill>
              <a:prstClr val="white"/>
            </a:solidFill>
            <a:latin typeface="Calibri"/>
            <a:ea typeface="+mn-ea"/>
            <a:cs typeface="+mn-cs"/>
          </a:endParaRPr>
        </a:p>
      </dgm:t>
    </dgm:pt>
    <dgm:pt modelId="{04A5544E-9A2C-4B31-9034-3CAF474A4A07}" type="parTrans" cxnId="{A3EAC30E-BBAF-43FA-BBA5-CE2AF823A747}">
      <dgm:prSet/>
      <dgm:spPr/>
      <dgm:t>
        <a:bodyPr/>
        <a:lstStyle/>
        <a:p>
          <a:endParaRPr lang="es-CL" noProof="0" dirty="0"/>
        </a:p>
      </dgm:t>
    </dgm:pt>
    <dgm:pt modelId="{CCD73A92-F812-43C6-BB58-E4F571C2CC50}" type="sibTrans" cxnId="{A3EAC30E-BBAF-43FA-BBA5-CE2AF823A747}">
      <dgm:prSet/>
      <dgm:spPr/>
      <dgm:t>
        <a:bodyPr/>
        <a:lstStyle/>
        <a:p>
          <a:endParaRPr lang="es-CL" noProof="0" dirty="0"/>
        </a:p>
      </dgm:t>
    </dgm:pt>
    <dgm:pt modelId="{B58EF128-4B55-4E63-9957-22495D590D39}">
      <dgm:prSet custT="1"/>
      <dgm:spPr>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pPr marL="0" lvl="0" indent="0" algn="l" defTabSz="800100" rtl="0">
            <a:lnSpc>
              <a:spcPct val="90000"/>
            </a:lnSpc>
            <a:spcBef>
              <a:spcPct val="0"/>
            </a:spcBef>
            <a:spcAft>
              <a:spcPct val="35000"/>
            </a:spcAft>
            <a:buNone/>
          </a:pPr>
          <a:r>
            <a:rPr lang="es-ES_tradnl" sz="1800" b="1" kern="1200" dirty="0" smtClean="0">
              <a:solidFill>
                <a:prstClr val="white"/>
              </a:solidFill>
              <a:latin typeface="Calibri"/>
              <a:ea typeface="+mn-ea"/>
              <a:cs typeface="+mn-cs"/>
            </a:rPr>
            <a:t>Casos ACM (</a:t>
          </a:r>
          <a:r>
            <a:rPr lang="es-ES_tradnl" sz="1800" b="1" kern="1200" dirty="0" err="1" smtClean="0">
              <a:solidFill>
                <a:prstClr val="white"/>
              </a:solidFill>
              <a:latin typeface="Calibri"/>
              <a:ea typeface="+mn-ea"/>
              <a:cs typeface="+mn-cs"/>
            </a:rPr>
            <a:t>Adaptative</a:t>
          </a:r>
          <a:r>
            <a:rPr lang="es-ES_tradnl" sz="1800" b="1" kern="1200" dirty="0" smtClean="0">
              <a:solidFill>
                <a:prstClr val="white"/>
              </a:solidFill>
              <a:latin typeface="Calibri"/>
              <a:ea typeface="+mn-ea"/>
              <a:cs typeface="+mn-cs"/>
            </a:rPr>
            <a:t> Case Management)</a:t>
          </a:r>
          <a:endParaRPr lang="es-CL" sz="1800" b="1" kern="1200" noProof="0" dirty="0">
            <a:solidFill>
              <a:schemeClr val="bg1"/>
            </a:solidFill>
            <a:latin typeface="Calibri"/>
            <a:ea typeface="+mn-ea"/>
            <a:cs typeface="+mn-cs"/>
          </a:endParaRPr>
        </a:p>
      </dgm:t>
    </dgm:pt>
    <dgm:pt modelId="{A4FBEEA0-AE64-4B03-8563-A6030B6F9338}" type="sibTrans" cxnId="{4FACE9E8-E2FA-4951-902B-1D494BF66D7A}">
      <dgm:prSet/>
      <dgm:spPr/>
      <dgm:t>
        <a:bodyPr/>
        <a:lstStyle/>
        <a:p>
          <a:endParaRPr lang="es-CL" noProof="0" dirty="0"/>
        </a:p>
      </dgm:t>
    </dgm:pt>
    <dgm:pt modelId="{950F98BC-14F6-4968-BA73-CBC1613818DF}" type="parTrans" cxnId="{4FACE9E8-E2FA-4951-902B-1D494BF66D7A}">
      <dgm:prSet/>
      <dgm:spPr/>
      <dgm:t>
        <a:bodyPr/>
        <a:lstStyle/>
        <a:p>
          <a:endParaRPr lang="es-CL" noProof="0" dirty="0"/>
        </a:p>
      </dgm:t>
    </dgm:pt>
    <dgm:pt modelId="{25AA4DD6-BFBA-4CC8-B713-B5DA54012E75}">
      <dgm:prSet custT="1">
        <dgm:style>
          <a:lnRef idx="1">
            <a:schemeClr val="dk1"/>
          </a:lnRef>
          <a:fillRef idx="2">
            <a:schemeClr val="dk1"/>
          </a:fillRef>
          <a:effectRef idx="1">
            <a:schemeClr val="dk1"/>
          </a:effectRef>
          <a:fontRef idx="minor">
            <a:schemeClr val="dk1"/>
          </a:fontRef>
        </dgm:style>
      </dgm:prSet>
      <dgm:spPr>
        <a:ln/>
      </dgm:spPr>
      <dgm:t>
        <a:bodyPr/>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Funções</a:t>
          </a:r>
          <a:r>
            <a:rPr lang="es-CL" sz="1800" b="1" kern="1200" noProof="0" dirty="0" smtClean="0">
              <a:solidFill>
                <a:prstClr val="white"/>
              </a:solidFill>
              <a:latin typeface="Calibri"/>
              <a:ea typeface="+mn-ea"/>
              <a:cs typeface="+mn-cs"/>
            </a:rPr>
            <a:t> do RAID FMS</a:t>
          </a:r>
          <a:endParaRPr lang="es-CL" sz="1800" b="1" kern="1200" noProof="0" dirty="0">
            <a:solidFill>
              <a:prstClr val="white"/>
            </a:solidFill>
            <a:latin typeface="Calibri"/>
            <a:ea typeface="+mn-ea"/>
            <a:cs typeface="+mn-cs"/>
          </a:endParaRPr>
        </a:p>
      </dgm:t>
    </dgm:pt>
    <dgm:pt modelId="{EA205C61-C0D8-45D5-93C3-487514BACC5F}" type="parTrans" cxnId="{3772DC2D-FF05-4522-819F-142559254847}">
      <dgm:prSet/>
      <dgm:spPr/>
      <dgm:t>
        <a:bodyPr/>
        <a:lstStyle/>
        <a:p>
          <a:endParaRPr lang="pt-BR"/>
        </a:p>
      </dgm:t>
    </dgm:pt>
    <dgm:pt modelId="{D87EA5C8-A08D-4108-8688-E864BCC38D66}" type="sibTrans" cxnId="{3772DC2D-FF05-4522-819F-142559254847}">
      <dgm:prSet/>
      <dgm:spPr/>
      <dgm:t>
        <a:bodyPr/>
        <a:lstStyle/>
        <a:p>
          <a:endParaRPr lang="pt-BR"/>
        </a:p>
      </dgm:t>
    </dgm:pt>
    <dgm:pt modelId="{2C299EA3-53CF-49AC-95DB-4A1593F964A2}">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n-US" sz="1800" b="1" kern="1200" dirty="0" err="1" smtClean="0">
              <a:solidFill>
                <a:prstClr val="white"/>
              </a:solidFill>
              <a:latin typeface="Calibri"/>
              <a:ea typeface="+mn-ea"/>
              <a:cs typeface="+mn-cs"/>
            </a:rPr>
            <a:t>Gerenciamento</a:t>
          </a:r>
          <a:r>
            <a:rPr lang="en-US" sz="1800" b="1" kern="1200" dirty="0" smtClean="0">
              <a:solidFill>
                <a:prstClr val="white"/>
              </a:solidFill>
              <a:latin typeface="Calibri"/>
              <a:ea typeface="+mn-ea"/>
              <a:cs typeface="+mn-cs"/>
            </a:rPr>
            <a:t> de Hotlists</a:t>
          </a:r>
          <a:endParaRPr lang="es-CL" sz="1800" b="1" kern="1200" noProof="0" dirty="0">
            <a:solidFill>
              <a:prstClr val="white"/>
            </a:solidFill>
            <a:latin typeface="Calibri"/>
            <a:ea typeface="+mn-ea"/>
            <a:cs typeface="+mn-cs"/>
          </a:endParaRPr>
        </a:p>
      </dgm:t>
    </dgm:pt>
    <dgm:pt modelId="{170DE894-CDAF-4B4C-80DE-FC37BB86348B}" type="parTrans" cxnId="{B78115F2-E780-47CB-A947-5007B8C4FAE5}">
      <dgm:prSet/>
      <dgm:spPr/>
      <dgm:t>
        <a:bodyPr/>
        <a:lstStyle/>
        <a:p>
          <a:endParaRPr lang="pt-BR"/>
        </a:p>
      </dgm:t>
    </dgm:pt>
    <dgm:pt modelId="{96C29FC9-F4FD-4A66-9C7E-CD610BC4DD57}" type="sibTrans" cxnId="{B78115F2-E780-47CB-A947-5007B8C4FAE5}">
      <dgm:prSet/>
      <dgm:spPr/>
      <dgm:t>
        <a:bodyPr/>
        <a:lstStyle/>
        <a:p>
          <a:endParaRPr lang="pt-BR"/>
        </a:p>
      </dgm:t>
    </dgm:pt>
    <dgm:pt modelId="{645F52A6-20B3-4149-BAF5-E48976B5125D}">
      <dgm:prSet custT="1">
        <dgm:style>
          <a:lnRef idx="1">
            <a:schemeClr val="dk1"/>
          </a:lnRef>
          <a:fillRef idx="2">
            <a:schemeClr val="dk1"/>
          </a:fillRef>
          <a:effectRef idx="1">
            <a:schemeClr val="dk1"/>
          </a:effectRef>
          <a:fontRef idx="minor">
            <a:schemeClr val="dk1"/>
          </a:fontRef>
        </dgm:style>
      </dgm:prSet>
      <dgm:spPr>
        <a:ln/>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Conceito</a:t>
          </a:r>
          <a:endParaRPr lang="es-CL" sz="1800" b="1" kern="1200" noProof="0" dirty="0">
            <a:solidFill>
              <a:prstClr val="white"/>
            </a:solidFill>
            <a:latin typeface="Calibri"/>
            <a:ea typeface="+mn-ea"/>
            <a:cs typeface="+mn-cs"/>
          </a:endParaRPr>
        </a:p>
      </dgm:t>
    </dgm:pt>
    <dgm:pt modelId="{3696855D-BBF2-4E5C-8D7A-32CC887E312F}" type="parTrans" cxnId="{20B3721B-AD91-4B15-A4DE-0830FF688BD9}">
      <dgm:prSet/>
      <dgm:spPr/>
      <dgm:t>
        <a:bodyPr/>
        <a:lstStyle/>
        <a:p>
          <a:endParaRPr lang="en-US"/>
        </a:p>
      </dgm:t>
    </dgm:pt>
    <dgm:pt modelId="{52116790-2212-4C0C-B47A-3ED50A4A0BEE}" type="sibTrans" cxnId="{20B3721B-AD91-4B15-A4DE-0830FF688BD9}">
      <dgm:prSet/>
      <dgm:spPr/>
      <dgm:t>
        <a:bodyPr/>
        <a:lstStyle/>
        <a:p>
          <a:endParaRPr lang="en-US"/>
        </a:p>
      </dgm:t>
    </dgm:pt>
    <dgm:pt modelId="{B74B772B-F976-4660-A91B-BF4720C5DC2B}" type="pres">
      <dgm:prSet presAssocID="{FA383452-6908-46B0-9622-14AE75FB59D8}" presName="linear" presStyleCnt="0">
        <dgm:presLayoutVars>
          <dgm:animLvl val="lvl"/>
          <dgm:resizeHandles val="exact"/>
        </dgm:presLayoutVars>
      </dgm:prSet>
      <dgm:spPr/>
      <dgm:t>
        <a:bodyPr/>
        <a:lstStyle/>
        <a:p>
          <a:endParaRPr lang="pt-BR"/>
        </a:p>
      </dgm:t>
    </dgm:pt>
    <dgm:pt modelId="{825D6DF6-6C20-44A9-BA60-2D1BFC38007F}" type="pres">
      <dgm:prSet presAssocID="{B58EF128-4B55-4E63-9957-22495D590D39}" presName="parentText" presStyleLbl="node1" presStyleIdx="0" presStyleCnt="5" custScaleY="90496" custLinFactY="268762" custLinFactNeighborY="300000">
        <dgm:presLayoutVars>
          <dgm:chMax val="0"/>
          <dgm:bulletEnabled val="1"/>
        </dgm:presLayoutVars>
      </dgm:prSet>
      <dgm:spPr>
        <a:xfrm>
          <a:off x="0" y="15570"/>
          <a:ext cx="5552990" cy="525166"/>
        </a:xfrm>
        <a:prstGeom prst="roundRect">
          <a:avLst/>
        </a:prstGeom>
      </dgm:spPr>
      <dgm:t>
        <a:bodyPr/>
        <a:lstStyle/>
        <a:p>
          <a:endParaRPr lang="pt-BR"/>
        </a:p>
      </dgm:t>
    </dgm:pt>
    <dgm:pt modelId="{55C8D5EC-25ED-4CF2-8425-7F2923F3E7C8}" type="pres">
      <dgm:prSet presAssocID="{A4FBEEA0-AE64-4B03-8563-A6030B6F9338}" presName="spacer" presStyleCnt="0"/>
      <dgm:spPr/>
    </dgm:pt>
    <dgm:pt modelId="{F78722E3-ADBC-4200-B6F4-72D44A94B9B4}" type="pres">
      <dgm:prSet presAssocID="{C4FF2700-4A46-4D30-A618-32CB1AD2FD97}" presName="parentText" presStyleLbl="node1" presStyleIdx="1" presStyleCnt="5" custScaleY="90496" custLinFactY="-90473" custLinFactNeighborX="583" custLinFactNeighborY="-100000">
        <dgm:presLayoutVars>
          <dgm:chMax val="0"/>
          <dgm:bulletEnabled val="1"/>
        </dgm:presLayoutVars>
      </dgm:prSet>
      <dgm:spPr>
        <a:xfrm>
          <a:off x="0" y="630017"/>
          <a:ext cx="5552990" cy="525166"/>
        </a:xfrm>
        <a:prstGeom prst="roundRect">
          <a:avLst/>
        </a:prstGeom>
      </dgm:spPr>
      <dgm:t>
        <a:bodyPr/>
        <a:lstStyle/>
        <a:p>
          <a:endParaRPr lang="pt-BR"/>
        </a:p>
      </dgm:t>
    </dgm:pt>
    <dgm:pt modelId="{9C3AE9C9-549C-41AC-B954-04E1F715FCE6}" type="pres">
      <dgm:prSet presAssocID="{CCD73A92-F812-43C6-BB58-E4F571C2CC50}" presName="spacer" presStyleCnt="0"/>
      <dgm:spPr/>
    </dgm:pt>
    <dgm:pt modelId="{6A042D9A-2A25-4311-82B4-0A79727E5C31}" type="pres">
      <dgm:prSet presAssocID="{645F52A6-20B3-4149-BAF5-E48976B5125D}" presName="parentText" presStyleLbl="node1" presStyleIdx="2" presStyleCnt="5" custScaleY="90496" custLinFactY="-92742" custLinFactNeighborY="-100000">
        <dgm:presLayoutVars>
          <dgm:chMax val="0"/>
          <dgm:bulletEnabled val="1"/>
        </dgm:presLayoutVars>
      </dgm:prSet>
      <dgm:spPr>
        <a:xfrm>
          <a:off x="0" y="1244463"/>
          <a:ext cx="5552990" cy="525166"/>
        </a:xfrm>
        <a:prstGeom prst="roundRect">
          <a:avLst/>
        </a:prstGeom>
      </dgm:spPr>
      <dgm:t>
        <a:bodyPr/>
        <a:lstStyle/>
        <a:p>
          <a:endParaRPr lang="pt-BR"/>
        </a:p>
      </dgm:t>
    </dgm:pt>
    <dgm:pt modelId="{E0D79552-408F-46BC-9DEC-5AC81BBC46FC}" type="pres">
      <dgm:prSet presAssocID="{52116790-2212-4C0C-B47A-3ED50A4A0BEE}" presName="spacer" presStyleCnt="0"/>
      <dgm:spPr/>
    </dgm:pt>
    <dgm:pt modelId="{E2844727-DB5A-442F-B82D-07053D7E5C5C}" type="pres">
      <dgm:prSet presAssocID="{25AA4DD6-BFBA-4CC8-B713-B5DA54012E75}" presName="parentText" presStyleLbl="node1" presStyleIdx="3" presStyleCnt="5" custScaleY="90496" custLinFactY="-93104" custLinFactNeighborY="-100000">
        <dgm:presLayoutVars>
          <dgm:chMax val="0"/>
          <dgm:bulletEnabled val="1"/>
        </dgm:presLayoutVars>
      </dgm:prSet>
      <dgm:spPr>
        <a:xfrm>
          <a:off x="0" y="3087802"/>
          <a:ext cx="5552990" cy="525166"/>
        </a:xfrm>
        <a:prstGeom prst="roundRect">
          <a:avLst/>
        </a:prstGeom>
      </dgm:spPr>
      <dgm:t>
        <a:bodyPr/>
        <a:lstStyle/>
        <a:p>
          <a:endParaRPr lang="pt-BR"/>
        </a:p>
      </dgm:t>
    </dgm:pt>
    <dgm:pt modelId="{36654282-7710-463B-9265-8129FCBEADDE}" type="pres">
      <dgm:prSet presAssocID="{D87EA5C8-A08D-4108-8688-E864BCC38D66}" presName="spacer" presStyleCnt="0"/>
      <dgm:spPr/>
    </dgm:pt>
    <dgm:pt modelId="{3AD9EFEF-C879-4E00-A0E7-73DEBA548D2D}" type="pres">
      <dgm:prSet presAssocID="{2C299EA3-53CF-49AC-95DB-4A1593F964A2}" presName="parentText" presStyleLbl="node1" presStyleIdx="4" presStyleCnt="5" custScaleY="90496" custLinFactNeighborY="-13288">
        <dgm:presLayoutVars>
          <dgm:chMax val="0"/>
          <dgm:bulletEnabled val="1"/>
        </dgm:presLayoutVars>
      </dgm:prSet>
      <dgm:spPr>
        <a:xfrm>
          <a:off x="0" y="3702249"/>
          <a:ext cx="5552990" cy="525166"/>
        </a:xfrm>
        <a:prstGeom prst="roundRect">
          <a:avLst/>
        </a:prstGeom>
      </dgm:spPr>
      <dgm:t>
        <a:bodyPr/>
        <a:lstStyle/>
        <a:p>
          <a:endParaRPr lang="pt-BR"/>
        </a:p>
      </dgm:t>
    </dgm:pt>
  </dgm:ptLst>
  <dgm:cxnLst>
    <dgm:cxn modelId="{20B3721B-AD91-4B15-A4DE-0830FF688BD9}" srcId="{FA383452-6908-46B0-9622-14AE75FB59D8}" destId="{645F52A6-20B3-4149-BAF5-E48976B5125D}" srcOrd="2" destOrd="0" parTransId="{3696855D-BBF2-4E5C-8D7A-32CC887E312F}" sibTransId="{52116790-2212-4C0C-B47A-3ED50A4A0BEE}"/>
    <dgm:cxn modelId="{3772DC2D-FF05-4522-819F-142559254847}" srcId="{FA383452-6908-46B0-9622-14AE75FB59D8}" destId="{25AA4DD6-BFBA-4CC8-B713-B5DA54012E75}" srcOrd="3" destOrd="0" parTransId="{EA205C61-C0D8-45D5-93C3-487514BACC5F}" sibTransId="{D87EA5C8-A08D-4108-8688-E864BCC38D66}"/>
    <dgm:cxn modelId="{28280BC7-E2A6-48B0-A9FB-0FEF155CB22B}" type="presOf" srcId="{25AA4DD6-BFBA-4CC8-B713-B5DA54012E75}" destId="{E2844727-DB5A-442F-B82D-07053D7E5C5C}" srcOrd="0" destOrd="0" presId="urn:microsoft.com/office/officeart/2005/8/layout/vList2"/>
    <dgm:cxn modelId="{38AE89B1-AA57-4418-999D-A6331863C866}" type="presOf" srcId="{FA383452-6908-46B0-9622-14AE75FB59D8}" destId="{B74B772B-F976-4660-A91B-BF4720C5DC2B}" srcOrd="0" destOrd="0" presId="urn:microsoft.com/office/officeart/2005/8/layout/vList2"/>
    <dgm:cxn modelId="{0200842C-2F0D-4CD6-BD64-130FEA890501}" type="presOf" srcId="{C4FF2700-4A46-4D30-A618-32CB1AD2FD97}" destId="{F78722E3-ADBC-4200-B6F4-72D44A94B9B4}" srcOrd="0" destOrd="0" presId="urn:microsoft.com/office/officeart/2005/8/layout/vList2"/>
    <dgm:cxn modelId="{B78115F2-E780-47CB-A947-5007B8C4FAE5}" srcId="{FA383452-6908-46B0-9622-14AE75FB59D8}" destId="{2C299EA3-53CF-49AC-95DB-4A1593F964A2}" srcOrd="4" destOrd="0" parTransId="{170DE894-CDAF-4B4C-80DE-FC37BB86348B}" sibTransId="{96C29FC9-F4FD-4A66-9C7E-CD610BC4DD57}"/>
    <dgm:cxn modelId="{A3EAC30E-BBAF-43FA-BBA5-CE2AF823A747}" srcId="{FA383452-6908-46B0-9622-14AE75FB59D8}" destId="{C4FF2700-4A46-4D30-A618-32CB1AD2FD97}" srcOrd="1" destOrd="0" parTransId="{04A5544E-9A2C-4B31-9034-3CAF474A4A07}" sibTransId="{CCD73A92-F812-43C6-BB58-E4F571C2CC50}"/>
    <dgm:cxn modelId="{D2D8FB0F-9F38-4EFF-9BA8-7CCA16E701F1}" type="presOf" srcId="{2C299EA3-53CF-49AC-95DB-4A1593F964A2}" destId="{3AD9EFEF-C879-4E00-A0E7-73DEBA548D2D}" srcOrd="0" destOrd="0" presId="urn:microsoft.com/office/officeart/2005/8/layout/vList2"/>
    <dgm:cxn modelId="{4FACE9E8-E2FA-4951-902B-1D494BF66D7A}" srcId="{FA383452-6908-46B0-9622-14AE75FB59D8}" destId="{B58EF128-4B55-4E63-9957-22495D590D39}" srcOrd="0" destOrd="0" parTransId="{950F98BC-14F6-4968-BA73-CBC1613818DF}" sibTransId="{A4FBEEA0-AE64-4B03-8563-A6030B6F9338}"/>
    <dgm:cxn modelId="{61D186F8-36E5-4EB1-9432-62113007B10D}" type="presOf" srcId="{645F52A6-20B3-4149-BAF5-E48976B5125D}" destId="{6A042D9A-2A25-4311-82B4-0A79727E5C31}" srcOrd="0" destOrd="0" presId="urn:microsoft.com/office/officeart/2005/8/layout/vList2"/>
    <dgm:cxn modelId="{7FE75604-53C4-476A-B557-1DE376223587}" type="presOf" srcId="{B58EF128-4B55-4E63-9957-22495D590D39}" destId="{825D6DF6-6C20-44A9-BA60-2D1BFC38007F}" srcOrd="0" destOrd="0" presId="urn:microsoft.com/office/officeart/2005/8/layout/vList2"/>
    <dgm:cxn modelId="{D933EA02-0FB5-4969-81DB-6775CEAF3F69}" type="presParOf" srcId="{B74B772B-F976-4660-A91B-BF4720C5DC2B}" destId="{825D6DF6-6C20-44A9-BA60-2D1BFC38007F}" srcOrd="0" destOrd="0" presId="urn:microsoft.com/office/officeart/2005/8/layout/vList2"/>
    <dgm:cxn modelId="{9382A9E8-418D-48CC-A9E7-AF1F22291BA1}" type="presParOf" srcId="{B74B772B-F976-4660-A91B-BF4720C5DC2B}" destId="{55C8D5EC-25ED-4CF2-8425-7F2923F3E7C8}" srcOrd="1" destOrd="0" presId="urn:microsoft.com/office/officeart/2005/8/layout/vList2"/>
    <dgm:cxn modelId="{4F6ED48A-4B90-4E0F-816A-1AEF3821A53D}" type="presParOf" srcId="{B74B772B-F976-4660-A91B-BF4720C5DC2B}" destId="{F78722E3-ADBC-4200-B6F4-72D44A94B9B4}" srcOrd="2" destOrd="0" presId="urn:microsoft.com/office/officeart/2005/8/layout/vList2"/>
    <dgm:cxn modelId="{9BC484FF-3834-4AA4-AD3F-F1D736873038}" type="presParOf" srcId="{B74B772B-F976-4660-A91B-BF4720C5DC2B}" destId="{9C3AE9C9-549C-41AC-B954-04E1F715FCE6}" srcOrd="3" destOrd="0" presId="urn:microsoft.com/office/officeart/2005/8/layout/vList2"/>
    <dgm:cxn modelId="{339D9D37-8E28-4470-9226-1935B4C872DD}" type="presParOf" srcId="{B74B772B-F976-4660-A91B-BF4720C5DC2B}" destId="{6A042D9A-2A25-4311-82B4-0A79727E5C31}" srcOrd="4" destOrd="0" presId="urn:microsoft.com/office/officeart/2005/8/layout/vList2"/>
    <dgm:cxn modelId="{61F50C86-8D38-47FC-A088-5779DDE096F3}" type="presParOf" srcId="{B74B772B-F976-4660-A91B-BF4720C5DC2B}" destId="{E0D79552-408F-46BC-9DEC-5AC81BBC46FC}" srcOrd="5" destOrd="0" presId="urn:microsoft.com/office/officeart/2005/8/layout/vList2"/>
    <dgm:cxn modelId="{06260CAD-DFB6-4BDC-8AF9-B3A2D6119B3F}" type="presParOf" srcId="{B74B772B-F976-4660-A91B-BF4720C5DC2B}" destId="{E2844727-DB5A-442F-B82D-07053D7E5C5C}" srcOrd="6" destOrd="0" presId="urn:microsoft.com/office/officeart/2005/8/layout/vList2"/>
    <dgm:cxn modelId="{CCABEB17-8B12-4DF6-8840-FB0DEF8BE55A}" type="presParOf" srcId="{B74B772B-F976-4660-A91B-BF4720C5DC2B}" destId="{36654282-7710-463B-9265-8129FCBEADDE}" srcOrd="7" destOrd="0" presId="urn:microsoft.com/office/officeart/2005/8/layout/vList2"/>
    <dgm:cxn modelId="{063E6B73-23DC-4BAF-B695-3571E742ED55}" type="presParOf" srcId="{B74B772B-F976-4660-A91B-BF4720C5DC2B}" destId="{3AD9EFEF-C879-4E00-A0E7-73DEBA548D2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FA383452-6908-46B0-9622-14AE75FB59D8}"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C4FF2700-4A46-4D30-A618-32CB1AD2FD97}">
      <dgm:prSet custT="1">
        <dgm:style>
          <a:lnRef idx="1">
            <a:schemeClr val="dk1"/>
          </a:lnRef>
          <a:fillRef idx="2">
            <a:schemeClr val="dk1"/>
          </a:fillRef>
          <a:effectRef idx="1">
            <a:schemeClr val="dk1"/>
          </a:effectRef>
          <a:fontRef idx="minor">
            <a:schemeClr val="dk1"/>
          </a:fontRef>
        </dgm:style>
      </dgm:prSet>
      <dgm:spPr>
        <a:ln/>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Introdução</a:t>
          </a:r>
          <a:endParaRPr lang="es-CL" sz="1800" b="1" kern="1200" noProof="0" dirty="0">
            <a:solidFill>
              <a:prstClr val="white"/>
            </a:solidFill>
            <a:latin typeface="Calibri"/>
            <a:ea typeface="+mn-ea"/>
            <a:cs typeface="+mn-cs"/>
          </a:endParaRPr>
        </a:p>
      </dgm:t>
    </dgm:pt>
    <dgm:pt modelId="{04A5544E-9A2C-4B31-9034-3CAF474A4A07}" type="parTrans" cxnId="{A3EAC30E-BBAF-43FA-BBA5-CE2AF823A747}">
      <dgm:prSet/>
      <dgm:spPr/>
      <dgm:t>
        <a:bodyPr/>
        <a:lstStyle/>
        <a:p>
          <a:endParaRPr lang="es-CL" noProof="0" dirty="0"/>
        </a:p>
      </dgm:t>
    </dgm:pt>
    <dgm:pt modelId="{CCD73A92-F812-43C6-BB58-E4F571C2CC50}" type="sibTrans" cxnId="{A3EAC30E-BBAF-43FA-BBA5-CE2AF823A747}">
      <dgm:prSet/>
      <dgm:spPr/>
      <dgm:t>
        <a:bodyPr/>
        <a:lstStyle/>
        <a:p>
          <a:endParaRPr lang="es-CL" noProof="0" dirty="0"/>
        </a:p>
      </dgm:t>
    </dgm:pt>
    <dgm:pt modelId="{B58EF128-4B55-4E63-9957-22495D590D39}">
      <dgm:prSet custT="1"/>
      <dgm:spPr>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pPr marL="0" lvl="0" indent="0" algn="l" defTabSz="800100" rtl="0">
            <a:lnSpc>
              <a:spcPct val="90000"/>
            </a:lnSpc>
            <a:spcBef>
              <a:spcPct val="0"/>
            </a:spcBef>
            <a:spcAft>
              <a:spcPct val="35000"/>
            </a:spcAft>
            <a:buNone/>
          </a:pPr>
          <a:r>
            <a:rPr lang="en-US" sz="1800" b="1" kern="1200" dirty="0" err="1" smtClean="0">
              <a:solidFill>
                <a:prstClr val="white"/>
              </a:solidFill>
              <a:latin typeface="Calibri"/>
              <a:ea typeface="+mn-ea"/>
              <a:cs typeface="+mn-cs"/>
            </a:rPr>
            <a:t>Gerenciamento</a:t>
          </a:r>
          <a:r>
            <a:rPr lang="en-US" sz="1800" b="1" kern="1200" dirty="0" smtClean="0">
              <a:solidFill>
                <a:prstClr val="white"/>
              </a:solidFill>
              <a:latin typeface="Calibri"/>
              <a:ea typeface="+mn-ea"/>
              <a:cs typeface="+mn-cs"/>
            </a:rPr>
            <a:t> de Hotlists</a:t>
          </a:r>
          <a:endParaRPr lang="es-CL" sz="1800" b="1" kern="1200" noProof="0" dirty="0">
            <a:solidFill>
              <a:schemeClr val="bg1"/>
            </a:solidFill>
            <a:latin typeface="Calibri"/>
            <a:ea typeface="+mn-ea"/>
            <a:cs typeface="+mn-cs"/>
          </a:endParaRPr>
        </a:p>
      </dgm:t>
    </dgm:pt>
    <dgm:pt modelId="{A4FBEEA0-AE64-4B03-8563-A6030B6F9338}" type="sibTrans" cxnId="{4FACE9E8-E2FA-4951-902B-1D494BF66D7A}">
      <dgm:prSet/>
      <dgm:spPr/>
      <dgm:t>
        <a:bodyPr/>
        <a:lstStyle/>
        <a:p>
          <a:endParaRPr lang="es-CL" noProof="0" dirty="0"/>
        </a:p>
      </dgm:t>
    </dgm:pt>
    <dgm:pt modelId="{950F98BC-14F6-4968-BA73-CBC1613818DF}" type="parTrans" cxnId="{4FACE9E8-E2FA-4951-902B-1D494BF66D7A}">
      <dgm:prSet/>
      <dgm:spPr/>
      <dgm:t>
        <a:bodyPr/>
        <a:lstStyle/>
        <a:p>
          <a:endParaRPr lang="es-CL" noProof="0" dirty="0"/>
        </a:p>
      </dgm:t>
    </dgm:pt>
    <dgm:pt modelId="{25AA4DD6-BFBA-4CC8-B713-B5DA54012E75}">
      <dgm:prSet custT="1">
        <dgm:style>
          <a:lnRef idx="1">
            <a:schemeClr val="dk1"/>
          </a:lnRef>
          <a:fillRef idx="2">
            <a:schemeClr val="dk1"/>
          </a:fillRef>
          <a:effectRef idx="1">
            <a:schemeClr val="dk1"/>
          </a:effectRef>
          <a:fontRef idx="minor">
            <a:schemeClr val="dk1"/>
          </a:fontRef>
        </dgm:style>
      </dgm:prSet>
      <dgm:spPr>
        <a:ln/>
      </dgm:spPr>
      <dgm:t>
        <a:bodyPr/>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Funções</a:t>
          </a:r>
          <a:r>
            <a:rPr lang="es-CL" sz="1800" b="1" kern="1200" noProof="0" dirty="0" smtClean="0">
              <a:solidFill>
                <a:prstClr val="white"/>
              </a:solidFill>
              <a:latin typeface="Calibri"/>
              <a:ea typeface="+mn-ea"/>
              <a:cs typeface="+mn-cs"/>
            </a:rPr>
            <a:t> do RAID FMS</a:t>
          </a:r>
          <a:endParaRPr lang="es-CL" sz="1800" b="1" kern="1200" noProof="0" dirty="0">
            <a:solidFill>
              <a:prstClr val="white"/>
            </a:solidFill>
            <a:latin typeface="Calibri"/>
            <a:ea typeface="+mn-ea"/>
            <a:cs typeface="+mn-cs"/>
          </a:endParaRPr>
        </a:p>
      </dgm:t>
    </dgm:pt>
    <dgm:pt modelId="{EA205C61-C0D8-45D5-93C3-487514BACC5F}" type="parTrans" cxnId="{3772DC2D-FF05-4522-819F-142559254847}">
      <dgm:prSet/>
      <dgm:spPr/>
      <dgm:t>
        <a:bodyPr/>
        <a:lstStyle/>
        <a:p>
          <a:endParaRPr lang="pt-BR"/>
        </a:p>
      </dgm:t>
    </dgm:pt>
    <dgm:pt modelId="{D87EA5C8-A08D-4108-8688-E864BCC38D66}" type="sibTrans" cxnId="{3772DC2D-FF05-4522-819F-142559254847}">
      <dgm:prSet/>
      <dgm:spPr/>
      <dgm:t>
        <a:bodyPr/>
        <a:lstStyle/>
        <a:p>
          <a:endParaRPr lang="pt-BR"/>
        </a:p>
      </dgm:t>
    </dgm:pt>
    <dgm:pt modelId="{645F52A6-20B3-4149-BAF5-E48976B5125D}">
      <dgm:prSet custT="1">
        <dgm:style>
          <a:lnRef idx="1">
            <a:schemeClr val="dk1"/>
          </a:lnRef>
          <a:fillRef idx="2">
            <a:schemeClr val="dk1"/>
          </a:fillRef>
          <a:effectRef idx="1">
            <a:schemeClr val="dk1"/>
          </a:effectRef>
          <a:fontRef idx="minor">
            <a:schemeClr val="dk1"/>
          </a:fontRef>
        </dgm:style>
      </dgm:prSet>
      <dgm:spPr>
        <a:ln/>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Conceito</a:t>
          </a:r>
          <a:endParaRPr lang="es-CL" sz="1800" b="1" kern="1200" noProof="0" dirty="0">
            <a:solidFill>
              <a:prstClr val="white"/>
            </a:solidFill>
            <a:latin typeface="Calibri"/>
            <a:ea typeface="+mn-ea"/>
            <a:cs typeface="+mn-cs"/>
          </a:endParaRPr>
        </a:p>
      </dgm:t>
    </dgm:pt>
    <dgm:pt modelId="{3696855D-BBF2-4E5C-8D7A-32CC887E312F}" type="parTrans" cxnId="{20B3721B-AD91-4B15-A4DE-0830FF688BD9}">
      <dgm:prSet/>
      <dgm:spPr/>
      <dgm:t>
        <a:bodyPr/>
        <a:lstStyle/>
        <a:p>
          <a:endParaRPr lang="en-US"/>
        </a:p>
      </dgm:t>
    </dgm:pt>
    <dgm:pt modelId="{52116790-2212-4C0C-B47A-3ED50A4A0BEE}" type="sibTrans" cxnId="{20B3721B-AD91-4B15-A4DE-0830FF688BD9}">
      <dgm:prSet/>
      <dgm:spPr/>
      <dgm:t>
        <a:bodyPr/>
        <a:lstStyle/>
        <a:p>
          <a:endParaRPr lang="en-US"/>
        </a:p>
      </dgm:t>
    </dgm:pt>
    <dgm:pt modelId="{2C299EA3-53CF-49AC-95DB-4A1593F964A2}">
      <dgm:prSet custT="1">
        <dgm:style>
          <a:lnRef idx="1">
            <a:schemeClr val="dk1"/>
          </a:lnRef>
          <a:fillRef idx="2">
            <a:schemeClr val="dk1"/>
          </a:fillRef>
          <a:effectRef idx="1">
            <a:schemeClr val="dk1"/>
          </a:effectRef>
          <a:fontRef idx="minor">
            <a:schemeClr val="dk1"/>
          </a:fontRef>
        </dgm:style>
      </dgm:prSet>
      <dgm:spPr>
        <a:ln/>
      </dgm:spPr>
      <dgm:t>
        <a:bodyPr/>
        <a:lstStyle/>
        <a:p>
          <a:pPr marL="0" lvl="0" indent="0" algn="l" defTabSz="800100" rtl="0">
            <a:lnSpc>
              <a:spcPct val="90000"/>
            </a:lnSpc>
            <a:spcBef>
              <a:spcPct val="0"/>
            </a:spcBef>
            <a:spcAft>
              <a:spcPct val="35000"/>
            </a:spcAft>
            <a:buNone/>
          </a:pPr>
          <a:r>
            <a:rPr lang="es-ES_tradnl" sz="1800" b="1" kern="1200" dirty="0" smtClean="0">
              <a:solidFill>
                <a:prstClr val="white"/>
              </a:solidFill>
              <a:latin typeface="Calibri"/>
              <a:ea typeface="+mn-ea"/>
              <a:cs typeface="+mn-cs"/>
            </a:rPr>
            <a:t>Casos ACM (</a:t>
          </a:r>
          <a:r>
            <a:rPr lang="es-ES_tradnl" sz="1800" b="1" kern="1200" dirty="0" err="1" smtClean="0">
              <a:solidFill>
                <a:prstClr val="white"/>
              </a:solidFill>
              <a:latin typeface="Calibri"/>
              <a:ea typeface="+mn-ea"/>
              <a:cs typeface="+mn-cs"/>
            </a:rPr>
            <a:t>Adaptative</a:t>
          </a:r>
          <a:r>
            <a:rPr lang="es-ES_tradnl" sz="1800" b="1" kern="1200" dirty="0" smtClean="0">
              <a:solidFill>
                <a:prstClr val="white"/>
              </a:solidFill>
              <a:latin typeface="Calibri"/>
              <a:ea typeface="+mn-ea"/>
              <a:cs typeface="+mn-cs"/>
            </a:rPr>
            <a:t> Case Management)</a:t>
          </a:r>
          <a:endParaRPr lang="es-CL" sz="1800" b="1" kern="1200" noProof="0" dirty="0">
            <a:solidFill>
              <a:prstClr val="white"/>
            </a:solidFill>
            <a:latin typeface="Calibri"/>
            <a:ea typeface="+mn-ea"/>
            <a:cs typeface="+mn-cs"/>
          </a:endParaRPr>
        </a:p>
      </dgm:t>
    </dgm:pt>
    <dgm:pt modelId="{96C29FC9-F4FD-4A66-9C7E-CD610BC4DD57}" type="sibTrans" cxnId="{B78115F2-E780-47CB-A947-5007B8C4FAE5}">
      <dgm:prSet/>
      <dgm:spPr/>
      <dgm:t>
        <a:bodyPr/>
        <a:lstStyle/>
        <a:p>
          <a:endParaRPr lang="pt-BR"/>
        </a:p>
      </dgm:t>
    </dgm:pt>
    <dgm:pt modelId="{170DE894-CDAF-4B4C-80DE-FC37BB86348B}" type="parTrans" cxnId="{B78115F2-E780-47CB-A947-5007B8C4FAE5}">
      <dgm:prSet/>
      <dgm:spPr/>
      <dgm:t>
        <a:bodyPr/>
        <a:lstStyle/>
        <a:p>
          <a:endParaRPr lang="pt-BR"/>
        </a:p>
      </dgm:t>
    </dgm:pt>
    <dgm:pt modelId="{B74B772B-F976-4660-A91B-BF4720C5DC2B}" type="pres">
      <dgm:prSet presAssocID="{FA383452-6908-46B0-9622-14AE75FB59D8}" presName="linear" presStyleCnt="0">
        <dgm:presLayoutVars>
          <dgm:animLvl val="lvl"/>
          <dgm:resizeHandles val="exact"/>
        </dgm:presLayoutVars>
      </dgm:prSet>
      <dgm:spPr/>
      <dgm:t>
        <a:bodyPr/>
        <a:lstStyle/>
        <a:p>
          <a:endParaRPr lang="pt-BR"/>
        </a:p>
      </dgm:t>
    </dgm:pt>
    <dgm:pt modelId="{825D6DF6-6C20-44A9-BA60-2D1BFC38007F}" type="pres">
      <dgm:prSet presAssocID="{B58EF128-4B55-4E63-9957-22495D590D39}" presName="parentText" presStyleLbl="node1" presStyleIdx="0" presStyleCnt="5" custScaleY="90496" custLinFactY="543050" custLinFactNeighborX="234" custLinFactNeighborY="600000">
        <dgm:presLayoutVars>
          <dgm:chMax val="0"/>
          <dgm:bulletEnabled val="1"/>
        </dgm:presLayoutVars>
      </dgm:prSet>
      <dgm:spPr>
        <a:xfrm>
          <a:off x="0" y="15570"/>
          <a:ext cx="5552990" cy="525166"/>
        </a:xfrm>
        <a:prstGeom prst="roundRect">
          <a:avLst/>
        </a:prstGeom>
      </dgm:spPr>
      <dgm:t>
        <a:bodyPr/>
        <a:lstStyle/>
        <a:p>
          <a:endParaRPr lang="pt-BR"/>
        </a:p>
      </dgm:t>
    </dgm:pt>
    <dgm:pt modelId="{55C8D5EC-25ED-4CF2-8425-7F2923F3E7C8}" type="pres">
      <dgm:prSet presAssocID="{A4FBEEA0-AE64-4B03-8563-A6030B6F9338}" presName="spacer" presStyleCnt="0"/>
      <dgm:spPr/>
    </dgm:pt>
    <dgm:pt modelId="{F78722E3-ADBC-4200-B6F4-72D44A94B9B4}" type="pres">
      <dgm:prSet presAssocID="{C4FF2700-4A46-4D30-A618-32CB1AD2FD97}" presName="parentText" presStyleLbl="node1" presStyleIdx="1" presStyleCnt="5" custScaleY="90496" custLinFactY="-90473" custLinFactNeighborX="583" custLinFactNeighborY="-100000">
        <dgm:presLayoutVars>
          <dgm:chMax val="0"/>
          <dgm:bulletEnabled val="1"/>
        </dgm:presLayoutVars>
      </dgm:prSet>
      <dgm:spPr>
        <a:xfrm>
          <a:off x="0" y="630017"/>
          <a:ext cx="5552990" cy="525166"/>
        </a:xfrm>
        <a:prstGeom prst="roundRect">
          <a:avLst/>
        </a:prstGeom>
      </dgm:spPr>
      <dgm:t>
        <a:bodyPr/>
        <a:lstStyle/>
        <a:p>
          <a:endParaRPr lang="pt-BR"/>
        </a:p>
      </dgm:t>
    </dgm:pt>
    <dgm:pt modelId="{9C3AE9C9-549C-41AC-B954-04E1F715FCE6}" type="pres">
      <dgm:prSet presAssocID="{CCD73A92-F812-43C6-BB58-E4F571C2CC50}" presName="spacer" presStyleCnt="0"/>
      <dgm:spPr/>
    </dgm:pt>
    <dgm:pt modelId="{6A042D9A-2A25-4311-82B4-0A79727E5C31}" type="pres">
      <dgm:prSet presAssocID="{645F52A6-20B3-4149-BAF5-E48976B5125D}" presName="parentText" presStyleLbl="node1" presStyleIdx="2" presStyleCnt="5" custScaleY="90496" custLinFactY="-91306" custLinFactNeighborY="-100000">
        <dgm:presLayoutVars>
          <dgm:chMax val="0"/>
          <dgm:bulletEnabled val="1"/>
        </dgm:presLayoutVars>
      </dgm:prSet>
      <dgm:spPr>
        <a:xfrm>
          <a:off x="0" y="1244463"/>
          <a:ext cx="5552990" cy="525166"/>
        </a:xfrm>
        <a:prstGeom prst="roundRect">
          <a:avLst/>
        </a:prstGeom>
      </dgm:spPr>
      <dgm:t>
        <a:bodyPr/>
        <a:lstStyle/>
        <a:p>
          <a:endParaRPr lang="pt-BR"/>
        </a:p>
      </dgm:t>
    </dgm:pt>
    <dgm:pt modelId="{E0D79552-408F-46BC-9DEC-5AC81BBC46FC}" type="pres">
      <dgm:prSet presAssocID="{52116790-2212-4C0C-B47A-3ED50A4A0BEE}" presName="spacer" presStyleCnt="0"/>
      <dgm:spPr/>
    </dgm:pt>
    <dgm:pt modelId="{E2844727-DB5A-442F-B82D-07053D7E5C5C}" type="pres">
      <dgm:prSet presAssocID="{25AA4DD6-BFBA-4CC8-B713-B5DA54012E75}" presName="parentText" presStyleLbl="node1" presStyleIdx="3" presStyleCnt="5" custScaleY="90496" custLinFactY="-91607" custLinFactNeighborY="-100000">
        <dgm:presLayoutVars>
          <dgm:chMax val="0"/>
          <dgm:bulletEnabled val="1"/>
        </dgm:presLayoutVars>
      </dgm:prSet>
      <dgm:spPr>
        <a:xfrm>
          <a:off x="0" y="3087802"/>
          <a:ext cx="5552990" cy="525166"/>
        </a:xfrm>
        <a:prstGeom prst="roundRect">
          <a:avLst/>
        </a:prstGeom>
      </dgm:spPr>
      <dgm:t>
        <a:bodyPr/>
        <a:lstStyle/>
        <a:p>
          <a:endParaRPr lang="pt-BR"/>
        </a:p>
      </dgm:t>
    </dgm:pt>
    <dgm:pt modelId="{36654282-7710-463B-9265-8129FCBEADDE}" type="pres">
      <dgm:prSet presAssocID="{D87EA5C8-A08D-4108-8688-E864BCC38D66}" presName="spacer" presStyleCnt="0"/>
      <dgm:spPr/>
    </dgm:pt>
    <dgm:pt modelId="{3AD9EFEF-C879-4E00-A0E7-73DEBA548D2D}" type="pres">
      <dgm:prSet presAssocID="{2C299EA3-53CF-49AC-95DB-4A1593F964A2}" presName="parentText" presStyleLbl="node1" presStyleIdx="4" presStyleCnt="5" custScaleY="90496" custLinFactY="-91656" custLinFactNeighborY="-100000">
        <dgm:presLayoutVars>
          <dgm:chMax val="0"/>
          <dgm:bulletEnabled val="1"/>
        </dgm:presLayoutVars>
      </dgm:prSet>
      <dgm:spPr>
        <a:xfrm>
          <a:off x="0" y="3702249"/>
          <a:ext cx="5552990" cy="525166"/>
        </a:xfrm>
        <a:prstGeom prst="roundRect">
          <a:avLst/>
        </a:prstGeom>
      </dgm:spPr>
      <dgm:t>
        <a:bodyPr/>
        <a:lstStyle/>
        <a:p>
          <a:endParaRPr lang="pt-BR"/>
        </a:p>
      </dgm:t>
    </dgm:pt>
  </dgm:ptLst>
  <dgm:cxnLst>
    <dgm:cxn modelId="{61B0126D-BB1C-4E14-AF9E-CA1B6D8FBB94}" type="presOf" srcId="{2C299EA3-53CF-49AC-95DB-4A1593F964A2}" destId="{3AD9EFEF-C879-4E00-A0E7-73DEBA548D2D}" srcOrd="0" destOrd="0" presId="urn:microsoft.com/office/officeart/2005/8/layout/vList2"/>
    <dgm:cxn modelId="{20B3721B-AD91-4B15-A4DE-0830FF688BD9}" srcId="{FA383452-6908-46B0-9622-14AE75FB59D8}" destId="{645F52A6-20B3-4149-BAF5-E48976B5125D}" srcOrd="2" destOrd="0" parTransId="{3696855D-BBF2-4E5C-8D7A-32CC887E312F}" sibTransId="{52116790-2212-4C0C-B47A-3ED50A4A0BEE}"/>
    <dgm:cxn modelId="{6CF4F803-041F-4E26-9360-AE4F029AC8A5}" type="presOf" srcId="{645F52A6-20B3-4149-BAF5-E48976B5125D}" destId="{6A042D9A-2A25-4311-82B4-0A79727E5C31}" srcOrd="0" destOrd="0" presId="urn:microsoft.com/office/officeart/2005/8/layout/vList2"/>
    <dgm:cxn modelId="{3772DC2D-FF05-4522-819F-142559254847}" srcId="{FA383452-6908-46B0-9622-14AE75FB59D8}" destId="{25AA4DD6-BFBA-4CC8-B713-B5DA54012E75}" srcOrd="3" destOrd="0" parTransId="{EA205C61-C0D8-45D5-93C3-487514BACC5F}" sibTransId="{D87EA5C8-A08D-4108-8688-E864BCC38D66}"/>
    <dgm:cxn modelId="{D2A69553-38B7-4F82-B9F5-83CE970C356C}" type="presOf" srcId="{B58EF128-4B55-4E63-9957-22495D590D39}" destId="{825D6DF6-6C20-44A9-BA60-2D1BFC38007F}" srcOrd="0" destOrd="0" presId="urn:microsoft.com/office/officeart/2005/8/layout/vList2"/>
    <dgm:cxn modelId="{49D9C0F6-6FED-4543-A029-A5BDAD9D073A}" type="presOf" srcId="{C4FF2700-4A46-4D30-A618-32CB1AD2FD97}" destId="{F78722E3-ADBC-4200-B6F4-72D44A94B9B4}" srcOrd="0" destOrd="0" presId="urn:microsoft.com/office/officeart/2005/8/layout/vList2"/>
    <dgm:cxn modelId="{B78115F2-E780-47CB-A947-5007B8C4FAE5}" srcId="{FA383452-6908-46B0-9622-14AE75FB59D8}" destId="{2C299EA3-53CF-49AC-95DB-4A1593F964A2}" srcOrd="4" destOrd="0" parTransId="{170DE894-CDAF-4B4C-80DE-FC37BB86348B}" sibTransId="{96C29FC9-F4FD-4A66-9C7E-CD610BC4DD57}"/>
    <dgm:cxn modelId="{8474E457-D8D1-4ABF-8D07-788295253403}" type="presOf" srcId="{25AA4DD6-BFBA-4CC8-B713-B5DA54012E75}" destId="{E2844727-DB5A-442F-B82D-07053D7E5C5C}" srcOrd="0" destOrd="0" presId="urn:microsoft.com/office/officeart/2005/8/layout/vList2"/>
    <dgm:cxn modelId="{A3EAC30E-BBAF-43FA-BBA5-CE2AF823A747}" srcId="{FA383452-6908-46B0-9622-14AE75FB59D8}" destId="{C4FF2700-4A46-4D30-A618-32CB1AD2FD97}" srcOrd="1" destOrd="0" parTransId="{04A5544E-9A2C-4B31-9034-3CAF474A4A07}" sibTransId="{CCD73A92-F812-43C6-BB58-E4F571C2CC50}"/>
    <dgm:cxn modelId="{9E3FB1ED-0283-4585-AD13-55EDF9F18CB1}" type="presOf" srcId="{FA383452-6908-46B0-9622-14AE75FB59D8}" destId="{B74B772B-F976-4660-A91B-BF4720C5DC2B}" srcOrd="0" destOrd="0" presId="urn:microsoft.com/office/officeart/2005/8/layout/vList2"/>
    <dgm:cxn modelId="{4FACE9E8-E2FA-4951-902B-1D494BF66D7A}" srcId="{FA383452-6908-46B0-9622-14AE75FB59D8}" destId="{B58EF128-4B55-4E63-9957-22495D590D39}" srcOrd="0" destOrd="0" parTransId="{950F98BC-14F6-4968-BA73-CBC1613818DF}" sibTransId="{A4FBEEA0-AE64-4B03-8563-A6030B6F9338}"/>
    <dgm:cxn modelId="{F3B8A611-80FE-4DF0-AA72-584005927E27}" type="presParOf" srcId="{B74B772B-F976-4660-A91B-BF4720C5DC2B}" destId="{825D6DF6-6C20-44A9-BA60-2D1BFC38007F}" srcOrd="0" destOrd="0" presId="urn:microsoft.com/office/officeart/2005/8/layout/vList2"/>
    <dgm:cxn modelId="{221F1C89-1102-4667-A881-48007467E53A}" type="presParOf" srcId="{B74B772B-F976-4660-A91B-BF4720C5DC2B}" destId="{55C8D5EC-25ED-4CF2-8425-7F2923F3E7C8}" srcOrd="1" destOrd="0" presId="urn:microsoft.com/office/officeart/2005/8/layout/vList2"/>
    <dgm:cxn modelId="{65A8CFF1-494A-44F5-AB9A-47530CF26F08}" type="presParOf" srcId="{B74B772B-F976-4660-A91B-BF4720C5DC2B}" destId="{F78722E3-ADBC-4200-B6F4-72D44A94B9B4}" srcOrd="2" destOrd="0" presId="urn:microsoft.com/office/officeart/2005/8/layout/vList2"/>
    <dgm:cxn modelId="{CC7F45B3-E517-4D44-9A90-659C83E0C2E5}" type="presParOf" srcId="{B74B772B-F976-4660-A91B-BF4720C5DC2B}" destId="{9C3AE9C9-549C-41AC-B954-04E1F715FCE6}" srcOrd="3" destOrd="0" presId="urn:microsoft.com/office/officeart/2005/8/layout/vList2"/>
    <dgm:cxn modelId="{07CD9D61-E147-4FE6-B9DE-098F1C4A98B0}" type="presParOf" srcId="{B74B772B-F976-4660-A91B-BF4720C5DC2B}" destId="{6A042D9A-2A25-4311-82B4-0A79727E5C31}" srcOrd="4" destOrd="0" presId="urn:microsoft.com/office/officeart/2005/8/layout/vList2"/>
    <dgm:cxn modelId="{D0608EB4-EF08-48C7-A3D6-1024E283A149}" type="presParOf" srcId="{B74B772B-F976-4660-A91B-BF4720C5DC2B}" destId="{E0D79552-408F-46BC-9DEC-5AC81BBC46FC}" srcOrd="5" destOrd="0" presId="urn:microsoft.com/office/officeart/2005/8/layout/vList2"/>
    <dgm:cxn modelId="{360E77F4-0597-4A83-8EBA-37B0B71D39C4}" type="presParOf" srcId="{B74B772B-F976-4660-A91B-BF4720C5DC2B}" destId="{E2844727-DB5A-442F-B82D-07053D7E5C5C}" srcOrd="6" destOrd="0" presId="urn:microsoft.com/office/officeart/2005/8/layout/vList2"/>
    <dgm:cxn modelId="{2C9942DB-5107-40E0-A4F4-767EFA907821}" type="presParOf" srcId="{B74B772B-F976-4660-A91B-BF4720C5DC2B}" destId="{36654282-7710-463B-9265-8129FCBEADDE}" srcOrd="7" destOrd="0" presId="urn:microsoft.com/office/officeart/2005/8/layout/vList2"/>
    <dgm:cxn modelId="{4AB36449-4676-4925-930C-BE3866866FDC}" type="presParOf" srcId="{B74B772B-F976-4660-A91B-BF4720C5DC2B}" destId="{3AD9EFEF-C879-4E00-A0E7-73DEBA548D2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A383452-6908-46B0-9622-14AE75FB59D8}"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C4FF2700-4A46-4D30-A618-32CB1AD2FD97}">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Conceito</a:t>
          </a:r>
          <a:endParaRPr lang="es-CL" sz="1800" b="1" kern="1200" noProof="0" dirty="0">
            <a:solidFill>
              <a:prstClr val="white"/>
            </a:solidFill>
            <a:latin typeface="Calibri"/>
            <a:ea typeface="+mn-ea"/>
            <a:cs typeface="+mn-cs"/>
          </a:endParaRPr>
        </a:p>
      </dgm:t>
    </dgm:pt>
    <dgm:pt modelId="{04A5544E-9A2C-4B31-9034-3CAF474A4A07}" type="parTrans" cxnId="{A3EAC30E-BBAF-43FA-BBA5-CE2AF823A747}">
      <dgm:prSet/>
      <dgm:spPr/>
      <dgm:t>
        <a:bodyPr/>
        <a:lstStyle/>
        <a:p>
          <a:endParaRPr lang="es-CL" noProof="0" dirty="0"/>
        </a:p>
      </dgm:t>
    </dgm:pt>
    <dgm:pt modelId="{CCD73A92-F812-43C6-BB58-E4F571C2CC50}" type="sibTrans" cxnId="{A3EAC30E-BBAF-43FA-BBA5-CE2AF823A747}">
      <dgm:prSet/>
      <dgm:spPr/>
      <dgm:t>
        <a:bodyPr/>
        <a:lstStyle/>
        <a:p>
          <a:endParaRPr lang="es-CL" noProof="0" dirty="0"/>
        </a:p>
      </dgm:t>
    </dgm:pt>
    <dgm:pt modelId="{B58EF128-4B55-4E63-9957-22495D590D39}">
      <dgm:prSet custT="1"/>
      <dgm:spPr>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Introdução</a:t>
          </a:r>
          <a:endParaRPr lang="es-CL" sz="1800" b="1" kern="1200" noProof="0" dirty="0">
            <a:solidFill>
              <a:schemeClr val="bg1"/>
            </a:solidFill>
            <a:latin typeface="Calibri"/>
            <a:ea typeface="+mn-ea"/>
            <a:cs typeface="+mn-cs"/>
          </a:endParaRPr>
        </a:p>
      </dgm:t>
    </dgm:pt>
    <dgm:pt modelId="{A4FBEEA0-AE64-4B03-8563-A6030B6F9338}" type="sibTrans" cxnId="{4FACE9E8-E2FA-4951-902B-1D494BF66D7A}">
      <dgm:prSet/>
      <dgm:spPr/>
      <dgm:t>
        <a:bodyPr/>
        <a:lstStyle/>
        <a:p>
          <a:endParaRPr lang="es-CL" noProof="0" dirty="0"/>
        </a:p>
      </dgm:t>
    </dgm:pt>
    <dgm:pt modelId="{950F98BC-14F6-4968-BA73-CBC1613818DF}" type="parTrans" cxnId="{4FACE9E8-E2FA-4951-902B-1D494BF66D7A}">
      <dgm:prSet/>
      <dgm:spPr/>
      <dgm:t>
        <a:bodyPr/>
        <a:lstStyle/>
        <a:p>
          <a:endParaRPr lang="es-CL" noProof="0" dirty="0"/>
        </a:p>
      </dgm:t>
    </dgm:pt>
    <dgm:pt modelId="{25AA4DD6-BFBA-4CC8-B713-B5DA54012E75}">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s-ES_tradnl" sz="1800" b="1" kern="1200" dirty="0">
              <a:solidFill>
                <a:prstClr val="white"/>
              </a:solidFill>
              <a:latin typeface="Calibri"/>
              <a:ea typeface="+mn-ea"/>
              <a:cs typeface="+mn-cs"/>
            </a:rPr>
            <a:t>Casos ACM (</a:t>
          </a:r>
          <a:r>
            <a:rPr lang="es-ES_tradnl" sz="1800" b="1" kern="1200" dirty="0" err="1">
              <a:solidFill>
                <a:prstClr val="white"/>
              </a:solidFill>
              <a:latin typeface="Calibri"/>
              <a:ea typeface="+mn-ea"/>
              <a:cs typeface="+mn-cs"/>
            </a:rPr>
            <a:t>Adaptative</a:t>
          </a:r>
          <a:r>
            <a:rPr lang="es-ES_tradnl" sz="1800" b="1" kern="1200" dirty="0">
              <a:solidFill>
                <a:prstClr val="white"/>
              </a:solidFill>
              <a:latin typeface="Calibri"/>
              <a:ea typeface="+mn-ea"/>
              <a:cs typeface="+mn-cs"/>
            </a:rPr>
            <a:t> Case Management)</a:t>
          </a:r>
          <a:endParaRPr lang="es-CL" sz="1800" b="1" kern="1200" noProof="0" dirty="0">
            <a:solidFill>
              <a:prstClr val="white"/>
            </a:solidFill>
            <a:latin typeface="Calibri"/>
            <a:ea typeface="+mn-ea"/>
            <a:cs typeface="+mn-cs"/>
          </a:endParaRPr>
        </a:p>
      </dgm:t>
    </dgm:pt>
    <dgm:pt modelId="{EA205C61-C0D8-45D5-93C3-487514BACC5F}" type="parTrans" cxnId="{3772DC2D-FF05-4522-819F-142559254847}">
      <dgm:prSet/>
      <dgm:spPr/>
      <dgm:t>
        <a:bodyPr/>
        <a:lstStyle/>
        <a:p>
          <a:endParaRPr lang="pt-BR"/>
        </a:p>
      </dgm:t>
    </dgm:pt>
    <dgm:pt modelId="{D87EA5C8-A08D-4108-8688-E864BCC38D66}" type="sibTrans" cxnId="{3772DC2D-FF05-4522-819F-142559254847}">
      <dgm:prSet/>
      <dgm:spPr/>
      <dgm:t>
        <a:bodyPr/>
        <a:lstStyle/>
        <a:p>
          <a:endParaRPr lang="pt-BR"/>
        </a:p>
      </dgm:t>
    </dgm:pt>
    <dgm:pt modelId="{2C299EA3-53CF-49AC-95DB-4A1593F964A2}">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n-US" sz="1800" b="1" kern="1200" dirty="0" err="1" smtClean="0">
              <a:solidFill>
                <a:prstClr val="white"/>
              </a:solidFill>
              <a:latin typeface="Calibri"/>
              <a:ea typeface="+mn-ea"/>
              <a:cs typeface="+mn-cs"/>
            </a:rPr>
            <a:t>Gerenciamento</a:t>
          </a:r>
          <a:r>
            <a:rPr lang="en-US" sz="1800" b="1" kern="1200" dirty="0" smtClean="0">
              <a:solidFill>
                <a:prstClr val="white"/>
              </a:solidFill>
              <a:latin typeface="Calibri"/>
              <a:ea typeface="+mn-ea"/>
              <a:cs typeface="+mn-cs"/>
            </a:rPr>
            <a:t> de Hotlists</a:t>
          </a:r>
          <a:endParaRPr lang="es-CL" sz="1800" b="1" kern="1200" noProof="0" dirty="0">
            <a:solidFill>
              <a:prstClr val="white"/>
            </a:solidFill>
            <a:latin typeface="Calibri"/>
            <a:ea typeface="+mn-ea"/>
            <a:cs typeface="+mn-cs"/>
          </a:endParaRPr>
        </a:p>
      </dgm:t>
    </dgm:pt>
    <dgm:pt modelId="{170DE894-CDAF-4B4C-80DE-FC37BB86348B}" type="parTrans" cxnId="{B78115F2-E780-47CB-A947-5007B8C4FAE5}">
      <dgm:prSet/>
      <dgm:spPr/>
      <dgm:t>
        <a:bodyPr/>
        <a:lstStyle/>
        <a:p>
          <a:endParaRPr lang="pt-BR"/>
        </a:p>
      </dgm:t>
    </dgm:pt>
    <dgm:pt modelId="{96C29FC9-F4FD-4A66-9C7E-CD610BC4DD57}" type="sibTrans" cxnId="{B78115F2-E780-47CB-A947-5007B8C4FAE5}">
      <dgm:prSet/>
      <dgm:spPr/>
      <dgm:t>
        <a:bodyPr/>
        <a:lstStyle/>
        <a:p>
          <a:endParaRPr lang="pt-BR"/>
        </a:p>
      </dgm:t>
    </dgm:pt>
    <dgm:pt modelId="{B9E56041-88B0-485D-8305-6F781A2380F8}">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Funções</a:t>
          </a:r>
          <a:r>
            <a:rPr lang="es-CL" sz="1800" b="1" kern="1200" noProof="0" dirty="0" smtClean="0">
              <a:solidFill>
                <a:prstClr val="white"/>
              </a:solidFill>
              <a:latin typeface="Calibri"/>
              <a:ea typeface="+mn-ea"/>
              <a:cs typeface="+mn-cs"/>
            </a:rPr>
            <a:t> do RAID FMS</a:t>
          </a:r>
          <a:endParaRPr lang="es-CL" sz="1800" b="1" kern="1200" noProof="0" dirty="0">
            <a:solidFill>
              <a:prstClr val="white"/>
            </a:solidFill>
            <a:latin typeface="Calibri"/>
            <a:ea typeface="+mn-ea"/>
            <a:cs typeface="+mn-cs"/>
          </a:endParaRPr>
        </a:p>
      </dgm:t>
    </dgm:pt>
    <dgm:pt modelId="{31F8846D-814F-40B6-8783-3B543397BF05}" type="sibTrans" cxnId="{F0B0E21B-6E3C-4514-9C96-0124D4E6B9CA}">
      <dgm:prSet/>
      <dgm:spPr/>
      <dgm:t>
        <a:bodyPr/>
        <a:lstStyle/>
        <a:p>
          <a:endParaRPr lang="en-US"/>
        </a:p>
      </dgm:t>
    </dgm:pt>
    <dgm:pt modelId="{C4064394-A88E-4D22-9159-B5B3B78EF317}" type="parTrans" cxnId="{F0B0E21B-6E3C-4514-9C96-0124D4E6B9CA}">
      <dgm:prSet/>
      <dgm:spPr/>
      <dgm:t>
        <a:bodyPr/>
        <a:lstStyle/>
        <a:p>
          <a:endParaRPr lang="en-US"/>
        </a:p>
      </dgm:t>
    </dgm:pt>
    <dgm:pt modelId="{B74B772B-F976-4660-A91B-BF4720C5DC2B}" type="pres">
      <dgm:prSet presAssocID="{FA383452-6908-46B0-9622-14AE75FB59D8}" presName="linear" presStyleCnt="0">
        <dgm:presLayoutVars>
          <dgm:animLvl val="lvl"/>
          <dgm:resizeHandles val="exact"/>
        </dgm:presLayoutVars>
      </dgm:prSet>
      <dgm:spPr/>
      <dgm:t>
        <a:bodyPr/>
        <a:lstStyle/>
        <a:p>
          <a:endParaRPr lang="pt-BR"/>
        </a:p>
      </dgm:t>
    </dgm:pt>
    <dgm:pt modelId="{825D6DF6-6C20-44A9-BA60-2D1BFC38007F}" type="pres">
      <dgm:prSet presAssocID="{B58EF128-4B55-4E63-9957-22495D590D39}" presName="parentText" presStyleLbl="node1" presStyleIdx="0" presStyleCnt="5" custScaleY="90496">
        <dgm:presLayoutVars>
          <dgm:chMax val="0"/>
          <dgm:bulletEnabled val="1"/>
        </dgm:presLayoutVars>
      </dgm:prSet>
      <dgm:spPr>
        <a:xfrm>
          <a:off x="0" y="15570"/>
          <a:ext cx="5552990" cy="525166"/>
        </a:xfrm>
        <a:prstGeom prst="roundRect">
          <a:avLst/>
        </a:prstGeom>
      </dgm:spPr>
      <dgm:t>
        <a:bodyPr/>
        <a:lstStyle/>
        <a:p>
          <a:endParaRPr lang="pt-BR"/>
        </a:p>
      </dgm:t>
    </dgm:pt>
    <dgm:pt modelId="{55C8D5EC-25ED-4CF2-8425-7F2923F3E7C8}" type="pres">
      <dgm:prSet presAssocID="{A4FBEEA0-AE64-4B03-8563-A6030B6F9338}" presName="spacer" presStyleCnt="0"/>
      <dgm:spPr/>
    </dgm:pt>
    <dgm:pt modelId="{F78722E3-ADBC-4200-B6F4-72D44A94B9B4}" type="pres">
      <dgm:prSet presAssocID="{C4FF2700-4A46-4D30-A618-32CB1AD2FD97}" presName="parentText" presStyleLbl="node1" presStyleIdx="1" presStyleCnt="5" custScaleY="90496">
        <dgm:presLayoutVars>
          <dgm:chMax val="0"/>
          <dgm:bulletEnabled val="1"/>
        </dgm:presLayoutVars>
      </dgm:prSet>
      <dgm:spPr>
        <a:xfrm>
          <a:off x="0" y="630017"/>
          <a:ext cx="5552990" cy="525166"/>
        </a:xfrm>
        <a:prstGeom prst="roundRect">
          <a:avLst/>
        </a:prstGeom>
      </dgm:spPr>
      <dgm:t>
        <a:bodyPr/>
        <a:lstStyle/>
        <a:p>
          <a:endParaRPr lang="pt-BR"/>
        </a:p>
      </dgm:t>
    </dgm:pt>
    <dgm:pt modelId="{9C3AE9C9-549C-41AC-B954-04E1F715FCE6}" type="pres">
      <dgm:prSet presAssocID="{CCD73A92-F812-43C6-BB58-E4F571C2CC50}" presName="spacer" presStyleCnt="0"/>
      <dgm:spPr/>
    </dgm:pt>
    <dgm:pt modelId="{AD48E23A-9541-4381-A34C-64333787260E}" type="pres">
      <dgm:prSet presAssocID="{B9E56041-88B0-485D-8305-6F781A2380F8}" presName="parentText" presStyleLbl="node1" presStyleIdx="2" presStyleCnt="5" custScaleY="90496" custLinFactNeighborY="9787">
        <dgm:presLayoutVars>
          <dgm:chMax val="0"/>
          <dgm:bulletEnabled val="1"/>
        </dgm:presLayoutVars>
      </dgm:prSet>
      <dgm:spPr>
        <a:xfrm>
          <a:off x="0" y="1867647"/>
          <a:ext cx="5552990" cy="525166"/>
        </a:xfrm>
        <a:prstGeom prst="roundRect">
          <a:avLst/>
        </a:prstGeom>
      </dgm:spPr>
      <dgm:t>
        <a:bodyPr/>
        <a:lstStyle/>
        <a:p>
          <a:endParaRPr lang="pt-BR"/>
        </a:p>
      </dgm:t>
    </dgm:pt>
    <dgm:pt modelId="{BCD24CE2-5CF2-4AA6-AA0E-B1BB5D087FC3}" type="pres">
      <dgm:prSet presAssocID="{31F8846D-814F-40B6-8783-3B543397BF05}" presName="spacer" presStyleCnt="0"/>
      <dgm:spPr/>
    </dgm:pt>
    <dgm:pt modelId="{E2844727-DB5A-442F-B82D-07053D7E5C5C}" type="pres">
      <dgm:prSet presAssocID="{25AA4DD6-BFBA-4CC8-B713-B5DA54012E75}" presName="parentText" presStyleLbl="node1" presStyleIdx="3" presStyleCnt="5" custScaleY="90496">
        <dgm:presLayoutVars>
          <dgm:chMax val="0"/>
          <dgm:bulletEnabled val="1"/>
        </dgm:presLayoutVars>
      </dgm:prSet>
      <dgm:spPr>
        <a:xfrm>
          <a:off x="0" y="3087802"/>
          <a:ext cx="5552990" cy="525166"/>
        </a:xfrm>
        <a:prstGeom prst="roundRect">
          <a:avLst/>
        </a:prstGeom>
      </dgm:spPr>
      <dgm:t>
        <a:bodyPr/>
        <a:lstStyle/>
        <a:p>
          <a:endParaRPr lang="pt-BR"/>
        </a:p>
      </dgm:t>
    </dgm:pt>
    <dgm:pt modelId="{36654282-7710-463B-9265-8129FCBEADDE}" type="pres">
      <dgm:prSet presAssocID="{D87EA5C8-A08D-4108-8688-E864BCC38D66}" presName="spacer" presStyleCnt="0"/>
      <dgm:spPr/>
    </dgm:pt>
    <dgm:pt modelId="{3AD9EFEF-C879-4E00-A0E7-73DEBA548D2D}" type="pres">
      <dgm:prSet presAssocID="{2C299EA3-53CF-49AC-95DB-4A1593F964A2}" presName="parentText" presStyleLbl="node1" presStyleIdx="4" presStyleCnt="5" custScaleY="90496">
        <dgm:presLayoutVars>
          <dgm:chMax val="0"/>
          <dgm:bulletEnabled val="1"/>
        </dgm:presLayoutVars>
      </dgm:prSet>
      <dgm:spPr>
        <a:xfrm>
          <a:off x="0" y="3702249"/>
          <a:ext cx="5552990" cy="525166"/>
        </a:xfrm>
        <a:prstGeom prst="roundRect">
          <a:avLst/>
        </a:prstGeom>
      </dgm:spPr>
      <dgm:t>
        <a:bodyPr/>
        <a:lstStyle/>
        <a:p>
          <a:endParaRPr lang="pt-BR"/>
        </a:p>
      </dgm:t>
    </dgm:pt>
  </dgm:ptLst>
  <dgm:cxnLst>
    <dgm:cxn modelId="{83146464-FE05-4BA1-B2DA-F0CE364F7B47}" type="presOf" srcId="{25AA4DD6-BFBA-4CC8-B713-B5DA54012E75}" destId="{E2844727-DB5A-442F-B82D-07053D7E5C5C}" srcOrd="0" destOrd="0" presId="urn:microsoft.com/office/officeart/2005/8/layout/vList2"/>
    <dgm:cxn modelId="{3772DC2D-FF05-4522-819F-142559254847}" srcId="{FA383452-6908-46B0-9622-14AE75FB59D8}" destId="{25AA4DD6-BFBA-4CC8-B713-B5DA54012E75}" srcOrd="3" destOrd="0" parTransId="{EA205C61-C0D8-45D5-93C3-487514BACC5F}" sibTransId="{D87EA5C8-A08D-4108-8688-E864BCC38D66}"/>
    <dgm:cxn modelId="{F864CDC6-2886-4961-BB4D-406B5C9C3F1C}" type="presOf" srcId="{B9E56041-88B0-485D-8305-6F781A2380F8}" destId="{AD48E23A-9541-4381-A34C-64333787260E}" srcOrd="0" destOrd="0" presId="urn:microsoft.com/office/officeart/2005/8/layout/vList2"/>
    <dgm:cxn modelId="{316D06C8-30F8-4713-A23D-A1D7EABDC604}" type="presOf" srcId="{2C299EA3-53CF-49AC-95DB-4A1593F964A2}" destId="{3AD9EFEF-C879-4E00-A0E7-73DEBA548D2D}" srcOrd="0" destOrd="0" presId="urn:microsoft.com/office/officeart/2005/8/layout/vList2"/>
    <dgm:cxn modelId="{B78115F2-E780-47CB-A947-5007B8C4FAE5}" srcId="{FA383452-6908-46B0-9622-14AE75FB59D8}" destId="{2C299EA3-53CF-49AC-95DB-4A1593F964A2}" srcOrd="4" destOrd="0" parTransId="{170DE894-CDAF-4B4C-80DE-FC37BB86348B}" sibTransId="{96C29FC9-F4FD-4A66-9C7E-CD610BC4DD57}"/>
    <dgm:cxn modelId="{DF477E91-7DBB-43B2-AED5-5138E48441A9}" type="presOf" srcId="{FA383452-6908-46B0-9622-14AE75FB59D8}" destId="{B74B772B-F976-4660-A91B-BF4720C5DC2B}" srcOrd="0" destOrd="0" presId="urn:microsoft.com/office/officeart/2005/8/layout/vList2"/>
    <dgm:cxn modelId="{D395DBB6-8EC7-4593-AD3A-BA915E1027A4}" type="presOf" srcId="{C4FF2700-4A46-4D30-A618-32CB1AD2FD97}" destId="{F78722E3-ADBC-4200-B6F4-72D44A94B9B4}" srcOrd="0" destOrd="0" presId="urn:microsoft.com/office/officeart/2005/8/layout/vList2"/>
    <dgm:cxn modelId="{A3EAC30E-BBAF-43FA-BBA5-CE2AF823A747}" srcId="{FA383452-6908-46B0-9622-14AE75FB59D8}" destId="{C4FF2700-4A46-4D30-A618-32CB1AD2FD97}" srcOrd="1" destOrd="0" parTransId="{04A5544E-9A2C-4B31-9034-3CAF474A4A07}" sibTransId="{CCD73A92-F812-43C6-BB58-E4F571C2CC50}"/>
    <dgm:cxn modelId="{6F6E01E2-9D2F-41DD-B863-FED345C5D111}" type="presOf" srcId="{B58EF128-4B55-4E63-9957-22495D590D39}" destId="{825D6DF6-6C20-44A9-BA60-2D1BFC38007F}" srcOrd="0" destOrd="0" presId="urn:microsoft.com/office/officeart/2005/8/layout/vList2"/>
    <dgm:cxn modelId="{F0B0E21B-6E3C-4514-9C96-0124D4E6B9CA}" srcId="{FA383452-6908-46B0-9622-14AE75FB59D8}" destId="{B9E56041-88B0-485D-8305-6F781A2380F8}" srcOrd="2" destOrd="0" parTransId="{C4064394-A88E-4D22-9159-B5B3B78EF317}" sibTransId="{31F8846D-814F-40B6-8783-3B543397BF05}"/>
    <dgm:cxn modelId="{4FACE9E8-E2FA-4951-902B-1D494BF66D7A}" srcId="{FA383452-6908-46B0-9622-14AE75FB59D8}" destId="{B58EF128-4B55-4E63-9957-22495D590D39}" srcOrd="0" destOrd="0" parTransId="{950F98BC-14F6-4968-BA73-CBC1613818DF}" sibTransId="{A4FBEEA0-AE64-4B03-8563-A6030B6F9338}"/>
    <dgm:cxn modelId="{EFC7F062-52C4-4E96-A725-586EE3D4A881}" type="presParOf" srcId="{B74B772B-F976-4660-A91B-BF4720C5DC2B}" destId="{825D6DF6-6C20-44A9-BA60-2D1BFC38007F}" srcOrd="0" destOrd="0" presId="urn:microsoft.com/office/officeart/2005/8/layout/vList2"/>
    <dgm:cxn modelId="{7A371EE0-4957-4124-83EE-1E9A8D2D4272}" type="presParOf" srcId="{B74B772B-F976-4660-A91B-BF4720C5DC2B}" destId="{55C8D5EC-25ED-4CF2-8425-7F2923F3E7C8}" srcOrd="1" destOrd="0" presId="urn:microsoft.com/office/officeart/2005/8/layout/vList2"/>
    <dgm:cxn modelId="{85235C93-4D16-45D3-92D9-AF8B108EC11D}" type="presParOf" srcId="{B74B772B-F976-4660-A91B-BF4720C5DC2B}" destId="{F78722E3-ADBC-4200-B6F4-72D44A94B9B4}" srcOrd="2" destOrd="0" presId="urn:microsoft.com/office/officeart/2005/8/layout/vList2"/>
    <dgm:cxn modelId="{EEF5F56F-54BB-4A41-A9DD-CDA66A5EBF75}" type="presParOf" srcId="{B74B772B-F976-4660-A91B-BF4720C5DC2B}" destId="{9C3AE9C9-549C-41AC-B954-04E1F715FCE6}" srcOrd="3" destOrd="0" presId="urn:microsoft.com/office/officeart/2005/8/layout/vList2"/>
    <dgm:cxn modelId="{06FE0A12-81AF-46A6-A139-0510E1657B5F}" type="presParOf" srcId="{B74B772B-F976-4660-A91B-BF4720C5DC2B}" destId="{AD48E23A-9541-4381-A34C-64333787260E}" srcOrd="4" destOrd="0" presId="urn:microsoft.com/office/officeart/2005/8/layout/vList2"/>
    <dgm:cxn modelId="{A8FD8A2C-017A-425A-9124-3DE0183DD022}" type="presParOf" srcId="{B74B772B-F976-4660-A91B-BF4720C5DC2B}" destId="{BCD24CE2-5CF2-4AA6-AA0E-B1BB5D087FC3}" srcOrd="5" destOrd="0" presId="urn:microsoft.com/office/officeart/2005/8/layout/vList2"/>
    <dgm:cxn modelId="{B69CE8A8-C1FB-4676-8415-AFA51A7C0090}" type="presParOf" srcId="{B74B772B-F976-4660-A91B-BF4720C5DC2B}" destId="{E2844727-DB5A-442F-B82D-07053D7E5C5C}" srcOrd="6" destOrd="0" presId="urn:microsoft.com/office/officeart/2005/8/layout/vList2"/>
    <dgm:cxn modelId="{85871A80-2EEB-4A6A-8BFC-8DE7EE6EE1D6}" type="presParOf" srcId="{B74B772B-F976-4660-A91B-BF4720C5DC2B}" destId="{36654282-7710-463B-9265-8129FCBEADDE}" srcOrd="7" destOrd="0" presId="urn:microsoft.com/office/officeart/2005/8/layout/vList2"/>
    <dgm:cxn modelId="{445F02E4-B424-4840-9D2B-9A0E2D37744D}" type="presParOf" srcId="{B74B772B-F976-4660-A91B-BF4720C5DC2B}" destId="{3AD9EFEF-C879-4E00-A0E7-73DEBA548D2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FA383452-6908-46B0-9622-14AE75FB59D8}"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C4FF2700-4A46-4D30-A618-32CB1AD2FD97}">
      <dgm:prSet custT="1">
        <dgm:style>
          <a:lnRef idx="1">
            <a:schemeClr val="dk1"/>
          </a:lnRef>
          <a:fillRef idx="2">
            <a:schemeClr val="dk1"/>
          </a:fillRef>
          <a:effectRef idx="1">
            <a:schemeClr val="dk1"/>
          </a:effectRef>
          <a:fontRef idx="minor">
            <a:schemeClr val="dk1"/>
          </a:fontRef>
        </dgm:style>
      </dgm:prSet>
      <dgm:spPr>
        <a:ln/>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Introdução</a:t>
          </a:r>
          <a:endParaRPr lang="es-CL" sz="1800" b="1" kern="1200" noProof="0" dirty="0">
            <a:solidFill>
              <a:prstClr val="white"/>
            </a:solidFill>
            <a:latin typeface="Calibri"/>
            <a:ea typeface="+mn-ea"/>
            <a:cs typeface="+mn-cs"/>
          </a:endParaRPr>
        </a:p>
      </dgm:t>
    </dgm:pt>
    <dgm:pt modelId="{04A5544E-9A2C-4B31-9034-3CAF474A4A07}" type="parTrans" cxnId="{A3EAC30E-BBAF-43FA-BBA5-CE2AF823A747}">
      <dgm:prSet/>
      <dgm:spPr/>
      <dgm:t>
        <a:bodyPr/>
        <a:lstStyle/>
        <a:p>
          <a:endParaRPr lang="es-CL" noProof="0" dirty="0"/>
        </a:p>
      </dgm:t>
    </dgm:pt>
    <dgm:pt modelId="{CCD73A92-F812-43C6-BB58-E4F571C2CC50}" type="sibTrans" cxnId="{A3EAC30E-BBAF-43FA-BBA5-CE2AF823A747}">
      <dgm:prSet/>
      <dgm:spPr/>
      <dgm:t>
        <a:bodyPr/>
        <a:lstStyle/>
        <a:p>
          <a:endParaRPr lang="es-CL" noProof="0" dirty="0"/>
        </a:p>
      </dgm:t>
    </dgm:pt>
    <dgm:pt modelId="{B58EF128-4B55-4E63-9957-22495D590D39}">
      <dgm:prSet custT="1"/>
      <dgm:spPr>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Conceito</a:t>
          </a:r>
          <a:endParaRPr lang="es-CL" sz="1800" b="1" kern="1200" noProof="0" dirty="0">
            <a:solidFill>
              <a:schemeClr val="bg1"/>
            </a:solidFill>
            <a:latin typeface="Calibri"/>
            <a:ea typeface="+mn-ea"/>
            <a:cs typeface="+mn-cs"/>
          </a:endParaRPr>
        </a:p>
      </dgm:t>
    </dgm:pt>
    <dgm:pt modelId="{A4FBEEA0-AE64-4B03-8563-A6030B6F9338}" type="sibTrans" cxnId="{4FACE9E8-E2FA-4951-902B-1D494BF66D7A}">
      <dgm:prSet/>
      <dgm:spPr/>
      <dgm:t>
        <a:bodyPr/>
        <a:lstStyle/>
        <a:p>
          <a:endParaRPr lang="es-CL" noProof="0" dirty="0"/>
        </a:p>
      </dgm:t>
    </dgm:pt>
    <dgm:pt modelId="{950F98BC-14F6-4968-BA73-CBC1613818DF}" type="parTrans" cxnId="{4FACE9E8-E2FA-4951-902B-1D494BF66D7A}">
      <dgm:prSet/>
      <dgm:spPr/>
      <dgm:t>
        <a:bodyPr/>
        <a:lstStyle/>
        <a:p>
          <a:endParaRPr lang="es-CL" noProof="0" dirty="0"/>
        </a:p>
      </dgm:t>
    </dgm:pt>
    <dgm:pt modelId="{25AA4DD6-BFBA-4CC8-B713-B5DA54012E75}">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s-ES_tradnl" sz="1800" b="1" kern="1200" dirty="0">
              <a:solidFill>
                <a:prstClr val="white"/>
              </a:solidFill>
              <a:latin typeface="Calibri"/>
              <a:ea typeface="+mn-ea"/>
              <a:cs typeface="+mn-cs"/>
            </a:rPr>
            <a:t>Casos ACM (</a:t>
          </a:r>
          <a:r>
            <a:rPr lang="es-ES_tradnl" sz="1800" b="1" kern="1200" dirty="0" err="1">
              <a:solidFill>
                <a:prstClr val="white"/>
              </a:solidFill>
              <a:latin typeface="Calibri"/>
              <a:ea typeface="+mn-ea"/>
              <a:cs typeface="+mn-cs"/>
            </a:rPr>
            <a:t>Adaptative</a:t>
          </a:r>
          <a:r>
            <a:rPr lang="es-ES_tradnl" sz="1800" b="1" kern="1200" dirty="0">
              <a:solidFill>
                <a:prstClr val="white"/>
              </a:solidFill>
              <a:latin typeface="Calibri"/>
              <a:ea typeface="+mn-ea"/>
              <a:cs typeface="+mn-cs"/>
            </a:rPr>
            <a:t> Case Management)</a:t>
          </a:r>
          <a:endParaRPr lang="es-CL" sz="1800" b="1" kern="1200" noProof="0" dirty="0">
            <a:solidFill>
              <a:prstClr val="white"/>
            </a:solidFill>
            <a:latin typeface="Calibri"/>
            <a:ea typeface="+mn-ea"/>
            <a:cs typeface="+mn-cs"/>
          </a:endParaRPr>
        </a:p>
      </dgm:t>
    </dgm:pt>
    <dgm:pt modelId="{EA205C61-C0D8-45D5-93C3-487514BACC5F}" type="parTrans" cxnId="{3772DC2D-FF05-4522-819F-142559254847}">
      <dgm:prSet/>
      <dgm:spPr/>
      <dgm:t>
        <a:bodyPr/>
        <a:lstStyle/>
        <a:p>
          <a:endParaRPr lang="pt-BR"/>
        </a:p>
      </dgm:t>
    </dgm:pt>
    <dgm:pt modelId="{D87EA5C8-A08D-4108-8688-E864BCC38D66}" type="sibTrans" cxnId="{3772DC2D-FF05-4522-819F-142559254847}">
      <dgm:prSet/>
      <dgm:spPr/>
      <dgm:t>
        <a:bodyPr/>
        <a:lstStyle/>
        <a:p>
          <a:endParaRPr lang="pt-BR"/>
        </a:p>
      </dgm:t>
    </dgm:pt>
    <dgm:pt modelId="{2C299EA3-53CF-49AC-95DB-4A1593F964A2}">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n-US" sz="1800" b="1" kern="1200" dirty="0" err="1" smtClean="0">
              <a:solidFill>
                <a:prstClr val="white"/>
              </a:solidFill>
              <a:latin typeface="Calibri"/>
              <a:ea typeface="+mn-ea"/>
              <a:cs typeface="+mn-cs"/>
            </a:rPr>
            <a:t>Gerenciamento</a:t>
          </a:r>
          <a:r>
            <a:rPr lang="en-US" sz="1800" b="1" kern="1200" dirty="0" smtClean="0">
              <a:solidFill>
                <a:prstClr val="white"/>
              </a:solidFill>
              <a:latin typeface="Calibri"/>
              <a:ea typeface="+mn-ea"/>
              <a:cs typeface="+mn-cs"/>
            </a:rPr>
            <a:t> de Hotlists</a:t>
          </a:r>
          <a:endParaRPr lang="es-CL" sz="1800" b="1" kern="1200" noProof="0" dirty="0">
            <a:solidFill>
              <a:prstClr val="white"/>
            </a:solidFill>
            <a:latin typeface="Calibri"/>
            <a:ea typeface="+mn-ea"/>
            <a:cs typeface="+mn-cs"/>
          </a:endParaRPr>
        </a:p>
      </dgm:t>
    </dgm:pt>
    <dgm:pt modelId="{170DE894-CDAF-4B4C-80DE-FC37BB86348B}" type="parTrans" cxnId="{B78115F2-E780-47CB-A947-5007B8C4FAE5}">
      <dgm:prSet/>
      <dgm:spPr/>
      <dgm:t>
        <a:bodyPr/>
        <a:lstStyle/>
        <a:p>
          <a:endParaRPr lang="pt-BR"/>
        </a:p>
      </dgm:t>
    </dgm:pt>
    <dgm:pt modelId="{96C29FC9-F4FD-4A66-9C7E-CD610BC4DD57}" type="sibTrans" cxnId="{B78115F2-E780-47CB-A947-5007B8C4FAE5}">
      <dgm:prSet/>
      <dgm:spPr/>
      <dgm:t>
        <a:bodyPr/>
        <a:lstStyle/>
        <a:p>
          <a:endParaRPr lang="pt-BR"/>
        </a:p>
      </dgm:t>
    </dgm:pt>
    <dgm:pt modelId="{B9E56041-88B0-485D-8305-6F781A2380F8}">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Funções</a:t>
          </a:r>
          <a:r>
            <a:rPr lang="es-CL" sz="1800" b="1" kern="1200" noProof="0" dirty="0" smtClean="0">
              <a:solidFill>
                <a:prstClr val="white"/>
              </a:solidFill>
              <a:latin typeface="Calibri"/>
              <a:ea typeface="+mn-ea"/>
              <a:cs typeface="+mn-cs"/>
            </a:rPr>
            <a:t> do RAID FMS</a:t>
          </a:r>
          <a:endParaRPr lang="es-CL" sz="1800" b="1" kern="1200" noProof="0" dirty="0">
            <a:solidFill>
              <a:prstClr val="white"/>
            </a:solidFill>
            <a:latin typeface="Calibri"/>
            <a:ea typeface="+mn-ea"/>
            <a:cs typeface="+mn-cs"/>
          </a:endParaRPr>
        </a:p>
      </dgm:t>
    </dgm:pt>
    <dgm:pt modelId="{C4064394-A88E-4D22-9159-B5B3B78EF317}" type="parTrans" cxnId="{F0B0E21B-6E3C-4514-9C96-0124D4E6B9CA}">
      <dgm:prSet/>
      <dgm:spPr/>
      <dgm:t>
        <a:bodyPr/>
        <a:lstStyle/>
        <a:p>
          <a:endParaRPr lang="en-US"/>
        </a:p>
      </dgm:t>
    </dgm:pt>
    <dgm:pt modelId="{31F8846D-814F-40B6-8783-3B543397BF05}" type="sibTrans" cxnId="{F0B0E21B-6E3C-4514-9C96-0124D4E6B9CA}">
      <dgm:prSet/>
      <dgm:spPr/>
      <dgm:t>
        <a:bodyPr/>
        <a:lstStyle/>
        <a:p>
          <a:endParaRPr lang="en-US"/>
        </a:p>
      </dgm:t>
    </dgm:pt>
    <dgm:pt modelId="{B74B772B-F976-4660-A91B-BF4720C5DC2B}" type="pres">
      <dgm:prSet presAssocID="{FA383452-6908-46B0-9622-14AE75FB59D8}" presName="linear" presStyleCnt="0">
        <dgm:presLayoutVars>
          <dgm:animLvl val="lvl"/>
          <dgm:resizeHandles val="exact"/>
        </dgm:presLayoutVars>
      </dgm:prSet>
      <dgm:spPr/>
      <dgm:t>
        <a:bodyPr/>
        <a:lstStyle/>
        <a:p>
          <a:endParaRPr lang="pt-BR"/>
        </a:p>
      </dgm:t>
    </dgm:pt>
    <dgm:pt modelId="{825D6DF6-6C20-44A9-BA60-2D1BFC38007F}" type="pres">
      <dgm:prSet presAssocID="{B58EF128-4B55-4E63-9957-22495D590D39}" presName="parentText" presStyleLbl="node1" presStyleIdx="0" presStyleCnt="5" custScaleY="90496" custLinFactY="89183" custLinFactNeighborX="389" custLinFactNeighborY="100000">
        <dgm:presLayoutVars>
          <dgm:chMax val="0"/>
          <dgm:bulletEnabled val="1"/>
        </dgm:presLayoutVars>
      </dgm:prSet>
      <dgm:spPr>
        <a:xfrm>
          <a:off x="0" y="15570"/>
          <a:ext cx="5552990" cy="525166"/>
        </a:xfrm>
        <a:prstGeom prst="roundRect">
          <a:avLst/>
        </a:prstGeom>
      </dgm:spPr>
      <dgm:t>
        <a:bodyPr/>
        <a:lstStyle/>
        <a:p>
          <a:endParaRPr lang="pt-BR"/>
        </a:p>
      </dgm:t>
    </dgm:pt>
    <dgm:pt modelId="{55C8D5EC-25ED-4CF2-8425-7F2923F3E7C8}" type="pres">
      <dgm:prSet presAssocID="{A4FBEEA0-AE64-4B03-8563-A6030B6F9338}" presName="spacer" presStyleCnt="0"/>
      <dgm:spPr/>
    </dgm:pt>
    <dgm:pt modelId="{F78722E3-ADBC-4200-B6F4-72D44A94B9B4}" type="pres">
      <dgm:prSet presAssocID="{C4FF2700-4A46-4D30-A618-32CB1AD2FD97}" presName="parentText" presStyleLbl="node1" presStyleIdx="1" presStyleCnt="5" custScaleY="90496" custLinFactY="-90473" custLinFactNeighborX="583" custLinFactNeighborY="-100000">
        <dgm:presLayoutVars>
          <dgm:chMax val="0"/>
          <dgm:bulletEnabled val="1"/>
        </dgm:presLayoutVars>
      </dgm:prSet>
      <dgm:spPr>
        <a:xfrm>
          <a:off x="0" y="630017"/>
          <a:ext cx="5552990" cy="525166"/>
        </a:xfrm>
        <a:prstGeom prst="roundRect">
          <a:avLst/>
        </a:prstGeom>
      </dgm:spPr>
      <dgm:t>
        <a:bodyPr/>
        <a:lstStyle/>
        <a:p>
          <a:endParaRPr lang="pt-BR"/>
        </a:p>
      </dgm:t>
    </dgm:pt>
    <dgm:pt modelId="{9C3AE9C9-549C-41AC-B954-04E1F715FCE6}" type="pres">
      <dgm:prSet presAssocID="{CCD73A92-F812-43C6-BB58-E4F571C2CC50}" presName="spacer" presStyleCnt="0"/>
      <dgm:spPr/>
    </dgm:pt>
    <dgm:pt modelId="{AD48E23A-9541-4381-A34C-64333787260E}" type="pres">
      <dgm:prSet presAssocID="{B9E56041-88B0-485D-8305-6F781A2380F8}" presName="parentText" presStyleLbl="node1" presStyleIdx="2" presStyleCnt="5" custScaleY="90496" custLinFactNeighborY="9787">
        <dgm:presLayoutVars>
          <dgm:chMax val="0"/>
          <dgm:bulletEnabled val="1"/>
        </dgm:presLayoutVars>
      </dgm:prSet>
      <dgm:spPr>
        <a:xfrm>
          <a:off x="0" y="1867647"/>
          <a:ext cx="5552990" cy="525166"/>
        </a:xfrm>
        <a:prstGeom prst="roundRect">
          <a:avLst/>
        </a:prstGeom>
      </dgm:spPr>
      <dgm:t>
        <a:bodyPr/>
        <a:lstStyle/>
        <a:p>
          <a:endParaRPr lang="pt-BR"/>
        </a:p>
      </dgm:t>
    </dgm:pt>
    <dgm:pt modelId="{BCD24CE2-5CF2-4AA6-AA0E-B1BB5D087FC3}" type="pres">
      <dgm:prSet presAssocID="{31F8846D-814F-40B6-8783-3B543397BF05}" presName="spacer" presStyleCnt="0"/>
      <dgm:spPr/>
    </dgm:pt>
    <dgm:pt modelId="{E2844727-DB5A-442F-B82D-07053D7E5C5C}" type="pres">
      <dgm:prSet presAssocID="{25AA4DD6-BFBA-4CC8-B713-B5DA54012E75}" presName="parentText" presStyleLbl="node1" presStyleIdx="3" presStyleCnt="5" custScaleY="90496">
        <dgm:presLayoutVars>
          <dgm:chMax val="0"/>
          <dgm:bulletEnabled val="1"/>
        </dgm:presLayoutVars>
      </dgm:prSet>
      <dgm:spPr>
        <a:xfrm>
          <a:off x="0" y="3087802"/>
          <a:ext cx="5552990" cy="525166"/>
        </a:xfrm>
        <a:prstGeom prst="roundRect">
          <a:avLst/>
        </a:prstGeom>
      </dgm:spPr>
      <dgm:t>
        <a:bodyPr/>
        <a:lstStyle/>
        <a:p>
          <a:endParaRPr lang="pt-BR"/>
        </a:p>
      </dgm:t>
    </dgm:pt>
    <dgm:pt modelId="{36654282-7710-463B-9265-8129FCBEADDE}" type="pres">
      <dgm:prSet presAssocID="{D87EA5C8-A08D-4108-8688-E864BCC38D66}" presName="spacer" presStyleCnt="0"/>
      <dgm:spPr/>
    </dgm:pt>
    <dgm:pt modelId="{3AD9EFEF-C879-4E00-A0E7-73DEBA548D2D}" type="pres">
      <dgm:prSet presAssocID="{2C299EA3-53CF-49AC-95DB-4A1593F964A2}" presName="parentText" presStyleLbl="node1" presStyleIdx="4" presStyleCnt="5" custScaleY="90496">
        <dgm:presLayoutVars>
          <dgm:chMax val="0"/>
          <dgm:bulletEnabled val="1"/>
        </dgm:presLayoutVars>
      </dgm:prSet>
      <dgm:spPr>
        <a:xfrm>
          <a:off x="0" y="3702249"/>
          <a:ext cx="5552990" cy="525166"/>
        </a:xfrm>
        <a:prstGeom prst="roundRect">
          <a:avLst/>
        </a:prstGeom>
      </dgm:spPr>
      <dgm:t>
        <a:bodyPr/>
        <a:lstStyle/>
        <a:p>
          <a:endParaRPr lang="pt-BR"/>
        </a:p>
      </dgm:t>
    </dgm:pt>
  </dgm:ptLst>
  <dgm:cxnLst>
    <dgm:cxn modelId="{4A2A904B-7536-42BC-9B53-79E4F88937FE}" type="presOf" srcId="{B9E56041-88B0-485D-8305-6F781A2380F8}" destId="{AD48E23A-9541-4381-A34C-64333787260E}" srcOrd="0" destOrd="0" presId="urn:microsoft.com/office/officeart/2005/8/layout/vList2"/>
    <dgm:cxn modelId="{A3EAC30E-BBAF-43FA-BBA5-CE2AF823A747}" srcId="{FA383452-6908-46B0-9622-14AE75FB59D8}" destId="{C4FF2700-4A46-4D30-A618-32CB1AD2FD97}" srcOrd="1" destOrd="0" parTransId="{04A5544E-9A2C-4B31-9034-3CAF474A4A07}" sibTransId="{CCD73A92-F812-43C6-BB58-E4F571C2CC50}"/>
    <dgm:cxn modelId="{B78115F2-E780-47CB-A947-5007B8C4FAE5}" srcId="{FA383452-6908-46B0-9622-14AE75FB59D8}" destId="{2C299EA3-53CF-49AC-95DB-4A1593F964A2}" srcOrd="4" destOrd="0" parTransId="{170DE894-CDAF-4B4C-80DE-FC37BB86348B}" sibTransId="{96C29FC9-F4FD-4A66-9C7E-CD610BC4DD57}"/>
    <dgm:cxn modelId="{EDB728AA-EF9E-490A-980F-FF670C0410DC}" type="presOf" srcId="{2C299EA3-53CF-49AC-95DB-4A1593F964A2}" destId="{3AD9EFEF-C879-4E00-A0E7-73DEBA548D2D}" srcOrd="0" destOrd="0" presId="urn:microsoft.com/office/officeart/2005/8/layout/vList2"/>
    <dgm:cxn modelId="{F0B0E21B-6E3C-4514-9C96-0124D4E6B9CA}" srcId="{FA383452-6908-46B0-9622-14AE75FB59D8}" destId="{B9E56041-88B0-485D-8305-6F781A2380F8}" srcOrd="2" destOrd="0" parTransId="{C4064394-A88E-4D22-9159-B5B3B78EF317}" sibTransId="{31F8846D-814F-40B6-8783-3B543397BF05}"/>
    <dgm:cxn modelId="{2EBE4D06-00FC-4756-A086-62DDB71F183D}" type="presOf" srcId="{FA383452-6908-46B0-9622-14AE75FB59D8}" destId="{B74B772B-F976-4660-A91B-BF4720C5DC2B}" srcOrd="0" destOrd="0" presId="urn:microsoft.com/office/officeart/2005/8/layout/vList2"/>
    <dgm:cxn modelId="{4FACE9E8-E2FA-4951-902B-1D494BF66D7A}" srcId="{FA383452-6908-46B0-9622-14AE75FB59D8}" destId="{B58EF128-4B55-4E63-9957-22495D590D39}" srcOrd="0" destOrd="0" parTransId="{950F98BC-14F6-4968-BA73-CBC1613818DF}" sibTransId="{A4FBEEA0-AE64-4B03-8563-A6030B6F9338}"/>
    <dgm:cxn modelId="{842BF244-64C0-4770-B143-1CFD046C5C6D}" type="presOf" srcId="{B58EF128-4B55-4E63-9957-22495D590D39}" destId="{825D6DF6-6C20-44A9-BA60-2D1BFC38007F}" srcOrd="0" destOrd="0" presId="urn:microsoft.com/office/officeart/2005/8/layout/vList2"/>
    <dgm:cxn modelId="{A91AF470-0A2F-4F73-B654-D4392AF073C6}" type="presOf" srcId="{25AA4DD6-BFBA-4CC8-B713-B5DA54012E75}" destId="{E2844727-DB5A-442F-B82D-07053D7E5C5C}" srcOrd="0" destOrd="0" presId="urn:microsoft.com/office/officeart/2005/8/layout/vList2"/>
    <dgm:cxn modelId="{3772DC2D-FF05-4522-819F-142559254847}" srcId="{FA383452-6908-46B0-9622-14AE75FB59D8}" destId="{25AA4DD6-BFBA-4CC8-B713-B5DA54012E75}" srcOrd="3" destOrd="0" parTransId="{EA205C61-C0D8-45D5-93C3-487514BACC5F}" sibTransId="{D87EA5C8-A08D-4108-8688-E864BCC38D66}"/>
    <dgm:cxn modelId="{D2BBEA79-1379-46A7-B8A6-079E28803F3C}" type="presOf" srcId="{C4FF2700-4A46-4D30-A618-32CB1AD2FD97}" destId="{F78722E3-ADBC-4200-B6F4-72D44A94B9B4}" srcOrd="0" destOrd="0" presId="urn:microsoft.com/office/officeart/2005/8/layout/vList2"/>
    <dgm:cxn modelId="{7B7180C8-FDDE-47ED-9A9B-884BFEB369CE}" type="presParOf" srcId="{B74B772B-F976-4660-A91B-BF4720C5DC2B}" destId="{825D6DF6-6C20-44A9-BA60-2D1BFC38007F}" srcOrd="0" destOrd="0" presId="urn:microsoft.com/office/officeart/2005/8/layout/vList2"/>
    <dgm:cxn modelId="{3E99E666-FF71-4209-83F0-531090B9748F}" type="presParOf" srcId="{B74B772B-F976-4660-A91B-BF4720C5DC2B}" destId="{55C8D5EC-25ED-4CF2-8425-7F2923F3E7C8}" srcOrd="1" destOrd="0" presId="urn:microsoft.com/office/officeart/2005/8/layout/vList2"/>
    <dgm:cxn modelId="{6C6FD1F7-8FAD-4E79-B59C-11D33AD70903}" type="presParOf" srcId="{B74B772B-F976-4660-A91B-BF4720C5DC2B}" destId="{F78722E3-ADBC-4200-B6F4-72D44A94B9B4}" srcOrd="2" destOrd="0" presId="urn:microsoft.com/office/officeart/2005/8/layout/vList2"/>
    <dgm:cxn modelId="{549B3114-D1D3-4576-A3DE-6D950718140B}" type="presParOf" srcId="{B74B772B-F976-4660-A91B-BF4720C5DC2B}" destId="{9C3AE9C9-549C-41AC-B954-04E1F715FCE6}" srcOrd="3" destOrd="0" presId="urn:microsoft.com/office/officeart/2005/8/layout/vList2"/>
    <dgm:cxn modelId="{03C80BE0-4A90-4EC5-AA90-B7FDF26582E5}" type="presParOf" srcId="{B74B772B-F976-4660-A91B-BF4720C5DC2B}" destId="{AD48E23A-9541-4381-A34C-64333787260E}" srcOrd="4" destOrd="0" presId="urn:microsoft.com/office/officeart/2005/8/layout/vList2"/>
    <dgm:cxn modelId="{33F9B3FA-B84C-4D3C-9034-8A0C6CCBAB70}" type="presParOf" srcId="{B74B772B-F976-4660-A91B-BF4720C5DC2B}" destId="{BCD24CE2-5CF2-4AA6-AA0E-B1BB5D087FC3}" srcOrd="5" destOrd="0" presId="urn:microsoft.com/office/officeart/2005/8/layout/vList2"/>
    <dgm:cxn modelId="{81A307FF-F984-4D7D-A503-406827C4C3FB}" type="presParOf" srcId="{B74B772B-F976-4660-A91B-BF4720C5DC2B}" destId="{E2844727-DB5A-442F-B82D-07053D7E5C5C}" srcOrd="6" destOrd="0" presId="urn:microsoft.com/office/officeart/2005/8/layout/vList2"/>
    <dgm:cxn modelId="{589F3665-9C5E-40FA-A19E-91AF5C15996A}" type="presParOf" srcId="{B74B772B-F976-4660-A91B-BF4720C5DC2B}" destId="{36654282-7710-463B-9265-8129FCBEADDE}" srcOrd="7" destOrd="0" presId="urn:microsoft.com/office/officeart/2005/8/layout/vList2"/>
    <dgm:cxn modelId="{1B1DFB08-6F02-4AEE-A1E5-B13C4317026D}" type="presParOf" srcId="{B74B772B-F976-4660-A91B-BF4720C5DC2B}" destId="{3AD9EFEF-C879-4E00-A0E7-73DEBA548D2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FA383452-6908-46B0-9622-14AE75FB59D8}"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C4FF2700-4A46-4D30-A618-32CB1AD2FD97}">
      <dgm:prSet custT="1">
        <dgm:style>
          <a:lnRef idx="1">
            <a:schemeClr val="dk1"/>
          </a:lnRef>
          <a:fillRef idx="2">
            <a:schemeClr val="dk1"/>
          </a:fillRef>
          <a:effectRef idx="1">
            <a:schemeClr val="dk1"/>
          </a:effectRef>
          <a:fontRef idx="minor">
            <a:schemeClr val="dk1"/>
          </a:fontRef>
        </dgm:style>
      </dgm:prSet>
      <dgm:spPr>
        <a:ln/>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Introdução</a:t>
          </a:r>
          <a:endParaRPr lang="es-CL" sz="1800" b="1" kern="1200" noProof="0" dirty="0">
            <a:solidFill>
              <a:prstClr val="white"/>
            </a:solidFill>
            <a:latin typeface="Calibri"/>
            <a:ea typeface="+mn-ea"/>
            <a:cs typeface="+mn-cs"/>
          </a:endParaRPr>
        </a:p>
      </dgm:t>
    </dgm:pt>
    <dgm:pt modelId="{04A5544E-9A2C-4B31-9034-3CAF474A4A07}" type="parTrans" cxnId="{A3EAC30E-BBAF-43FA-BBA5-CE2AF823A747}">
      <dgm:prSet/>
      <dgm:spPr/>
      <dgm:t>
        <a:bodyPr/>
        <a:lstStyle/>
        <a:p>
          <a:endParaRPr lang="es-CL" noProof="0" dirty="0"/>
        </a:p>
      </dgm:t>
    </dgm:pt>
    <dgm:pt modelId="{CCD73A92-F812-43C6-BB58-E4F571C2CC50}" type="sibTrans" cxnId="{A3EAC30E-BBAF-43FA-BBA5-CE2AF823A747}">
      <dgm:prSet/>
      <dgm:spPr/>
      <dgm:t>
        <a:bodyPr/>
        <a:lstStyle/>
        <a:p>
          <a:endParaRPr lang="es-CL" noProof="0" dirty="0"/>
        </a:p>
      </dgm:t>
    </dgm:pt>
    <dgm:pt modelId="{B58EF128-4B55-4E63-9957-22495D590D39}">
      <dgm:prSet custT="1"/>
      <dgm:spPr>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Funções</a:t>
          </a:r>
          <a:r>
            <a:rPr lang="es-CL" sz="1800" b="1" kern="1200" noProof="0" dirty="0" smtClean="0">
              <a:solidFill>
                <a:prstClr val="white"/>
              </a:solidFill>
              <a:latin typeface="Calibri"/>
              <a:ea typeface="+mn-ea"/>
              <a:cs typeface="+mn-cs"/>
            </a:rPr>
            <a:t> do RAID FMS</a:t>
          </a:r>
          <a:endParaRPr lang="es-CL" sz="1800" b="1" kern="1200" noProof="0" dirty="0">
            <a:solidFill>
              <a:schemeClr val="bg1"/>
            </a:solidFill>
            <a:latin typeface="Calibri"/>
            <a:ea typeface="+mn-ea"/>
            <a:cs typeface="+mn-cs"/>
          </a:endParaRPr>
        </a:p>
      </dgm:t>
    </dgm:pt>
    <dgm:pt modelId="{A4FBEEA0-AE64-4B03-8563-A6030B6F9338}" type="sibTrans" cxnId="{4FACE9E8-E2FA-4951-902B-1D494BF66D7A}">
      <dgm:prSet/>
      <dgm:spPr/>
      <dgm:t>
        <a:bodyPr/>
        <a:lstStyle/>
        <a:p>
          <a:endParaRPr lang="es-CL" noProof="0" dirty="0"/>
        </a:p>
      </dgm:t>
    </dgm:pt>
    <dgm:pt modelId="{950F98BC-14F6-4968-BA73-CBC1613818DF}" type="parTrans" cxnId="{4FACE9E8-E2FA-4951-902B-1D494BF66D7A}">
      <dgm:prSet/>
      <dgm:spPr/>
      <dgm:t>
        <a:bodyPr/>
        <a:lstStyle/>
        <a:p>
          <a:endParaRPr lang="es-CL" noProof="0" dirty="0"/>
        </a:p>
      </dgm:t>
    </dgm:pt>
    <dgm:pt modelId="{25AA4DD6-BFBA-4CC8-B713-B5DA54012E75}">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s-ES_tradnl" sz="1800" b="1" kern="1200" dirty="0">
              <a:solidFill>
                <a:prstClr val="white"/>
              </a:solidFill>
              <a:latin typeface="Calibri"/>
              <a:ea typeface="+mn-ea"/>
              <a:cs typeface="+mn-cs"/>
            </a:rPr>
            <a:t>Casos ACM (</a:t>
          </a:r>
          <a:r>
            <a:rPr lang="es-ES_tradnl" sz="1800" b="1" kern="1200" dirty="0" err="1">
              <a:solidFill>
                <a:prstClr val="white"/>
              </a:solidFill>
              <a:latin typeface="Calibri"/>
              <a:ea typeface="+mn-ea"/>
              <a:cs typeface="+mn-cs"/>
            </a:rPr>
            <a:t>Adaptative</a:t>
          </a:r>
          <a:r>
            <a:rPr lang="es-ES_tradnl" sz="1800" b="1" kern="1200" dirty="0">
              <a:solidFill>
                <a:prstClr val="white"/>
              </a:solidFill>
              <a:latin typeface="Calibri"/>
              <a:ea typeface="+mn-ea"/>
              <a:cs typeface="+mn-cs"/>
            </a:rPr>
            <a:t> Case Management)</a:t>
          </a:r>
          <a:endParaRPr lang="es-CL" sz="1800" b="1" kern="1200" noProof="0" dirty="0">
            <a:solidFill>
              <a:prstClr val="white"/>
            </a:solidFill>
            <a:latin typeface="Calibri"/>
            <a:ea typeface="+mn-ea"/>
            <a:cs typeface="+mn-cs"/>
          </a:endParaRPr>
        </a:p>
      </dgm:t>
    </dgm:pt>
    <dgm:pt modelId="{EA205C61-C0D8-45D5-93C3-487514BACC5F}" type="parTrans" cxnId="{3772DC2D-FF05-4522-819F-142559254847}">
      <dgm:prSet/>
      <dgm:spPr/>
      <dgm:t>
        <a:bodyPr/>
        <a:lstStyle/>
        <a:p>
          <a:endParaRPr lang="pt-BR"/>
        </a:p>
      </dgm:t>
    </dgm:pt>
    <dgm:pt modelId="{D87EA5C8-A08D-4108-8688-E864BCC38D66}" type="sibTrans" cxnId="{3772DC2D-FF05-4522-819F-142559254847}">
      <dgm:prSet/>
      <dgm:spPr/>
      <dgm:t>
        <a:bodyPr/>
        <a:lstStyle/>
        <a:p>
          <a:endParaRPr lang="pt-BR"/>
        </a:p>
      </dgm:t>
    </dgm:pt>
    <dgm:pt modelId="{2C299EA3-53CF-49AC-95DB-4A1593F964A2}">
      <dgm:prSet custT="1">
        <dgm:style>
          <a:lnRef idx="2">
            <a:schemeClr val="accent3">
              <a:shade val="50000"/>
            </a:schemeClr>
          </a:lnRef>
          <a:fillRef idx="1">
            <a:schemeClr val="accent3"/>
          </a:fillRef>
          <a:effectRef idx="0">
            <a:schemeClr val="accent3"/>
          </a:effectRef>
          <a:fontRef idx="minor">
            <a:schemeClr val="lt1"/>
          </a:fontRef>
        </dgm:style>
      </dgm:prSet>
      <dgm:spPr>
        <a:ln/>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n-US" sz="1800" b="1" kern="1200" dirty="0" err="1" smtClean="0">
              <a:solidFill>
                <a:prstClr val="white"/>
              </a:solidFill>
              <a:latin typeface="Calibri"/>
              <a:ea typeface="+mn-ea"/>
              <a:cs typeface="+mn-cs"/>
            </a:rPr>
            <a:t>Gerenciamento</a:t>
          </a:r>
          <a:r>
            <a:rPr lang="en-US" sz="1800" b="1" kern="1200" dirty="0" smtClean="0">
              <a:solidFill>
                <a:prstClr val="white"/>
              </a:solidFill>
              <a:latin typeface="Calibri"/>
              <a:ea typeface="+mn-ea"/>
              <a:cs typeface="+mn-cs"/>
            </a:rPr>
            <a:t> de Hotlists</a:t>
          </a:r>
          <a:endParaRPr lang="es-CL" sz="1800" b="1" kern="1200" noProof="0" dirty="0">
            <a:solidFill>
              <a:prstClr val="white"/>
            </a:solidFill>
            <a:latin typeface="Calibri"/>
            <a:ea typeface="+mn-ea"/>
            <a:cs typeface="+mn-cs"/>
          </a:endParaRPr>
        </a:p>
      </dgm:t>
    </dgm:pt>
    <dgm:pt modelId="{170DE894-CDAF-4B4C-80DE-FC37BB86348B}" type="parTrans" cxnId="{B78115F2-E780-47CB-A947-5007B8C4FAE5}">
      <dgm:prSet/>
      <dgm:spPr/>
      <dgm:t>
        <a:bodyPr/>
        <a:lstStyle/>
        <a:p>
          <a:endParaRPr lang="pt-BR"/>
        </a:p>
      </dgm:t>
    </dgm:pt>
    <dgm:pt modelId="{96C29FC9-F4FD-4A66-9C7E-CD610BC4DD57}" type="sibTrans" cxnId="{B78115F2-E780-47CB-A947-5007B8C4FAE5}">
      <dgm:prSet/>
      <dgm:spPr/>
      <dgm:t>
        <a:bodyPr/>
        <a:lstStyle/>
        <a:p>
          <a:endParaRPr lang="pt-BR"/>
        </a:p>
      </dgm:t>
    </dgm:pt>
    <dgm:pt modelId="{645F52A6-20B3-4149-BAF5-E48976B5125D}">
      <dgm:prSet custT="1">
        <dgm:style>
          <a:lnRef idx="1">
            <a:schemeClr val="dk1"/>
          </a:lnRef>
          <a:fillRef idx="2">
            <a:schemeClr val="dk1"/>
          </a:fillRef>
          <a:effectRef idx="1">
            <a:schemeClr val="dk1"/>
          </a:effectRef>
          <a:fontRef idx="minor">
            <a:schemeClr val="dk1"/>
          </a:fontRef>
        </dgm:style>
      </dgm:prSet>
      <dgm:spPr>
        <a:ln/>
      </dgm:spPr>
      <dgm:t>
        <a:bodyPr spcFirstLastPara="0" vert="horz" wrap="square" lIns="60960" tIns="60960" rIns="60960" bIns="60960" numCol="1" spcCol="1270" anchor="ctr" anchorCtr="0"/>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Conceito</a:t>
          </a:r>
          <a:endParaRPr lang="es-CL" sz="1800" b="1" kern="1200" noProof="0" dirty="0">
            <a:solidFill>
              <a:prstClr val="white"/>
            </a:solidFill>
            <a:latin typeface="Calibri"/>
            <a:ea typeface="+mn-ea"/>
            <a:cs typeface="+mn-cs"/>
          </a:endParaRPr>
        </a:p>
      </dgm:t>
    </dgm:pt>
    <dgm:pt modelId="{3696855D-BBF2-4E5C-8D7A-32CC887E312F}" type="parTrans" cxnId="{20B3721B-AD91-4B15-A4DE-0830FF688BD9}">
      <dgm:prSet/>
      <dgm:spPr/>
      <dgm:t>
        <a:bodyPr/>
        <a:lstStyle/>
        <a:p>
          <a:endParaRPr lang="en-US"/>
        </a:p>
      </dgm:t>
    </dgm:pt>
    <dgm:pt modelId="{52116790-2212-4C0C-B47A-3ED50A4A0BEE}" type="sibTrans" cxnId="{20B3721B-AD91-4B15-A4DE-0830FF688BD9}">
      <dgm:prSet/>
      <dgm:spPr/>
      <dgm:t>
        <a:bodyPr/>
        <a:lstStyle/>
        <a:p>
          <a:endParaRPr lang="en-US"/>
        </a:p>
      </dgm:t>
    </dgm:pt>
    <dgm:pt modelId="{B74B772B-F976-4660-A91B-BF4720C5DC2B}" type="pres">
      <dgm:prSet presAssocID="{FA383452-6908-46B0-9622-14AE75FB59D8}" presName="linear" presStyleCnt="0">
        <dgm:presLayoutVars>
          <dgm:animLvl val="lvl"/>
          <dgm:resizeHandles val="exact"/>
        </dgm:presLayoutVars>
      </dgm:prSet>
      <dgm:spPr/>
      <dgm:t>
        <a:bodyPr/>
        <a:lstStyle/>
        <a:p>
          <a:endParaRPr lang="pt-BR"/>
        </a:p>
      </dgm:t>
    </dgm:pt>
    <dgm:pt modelId="{825D6DF6-6C20-44A9-BA60-2D1BFC38007F}" type="pres">
      <dgm:prSet presAssocID="{B58EF128-4B55-4E63-9957-22495D590D39}" presName="parentText" presStyleLbl="node1" presStyleIdx="0" presStyleCnt="5" custScaleY="90496" custLinFactY="180059" custLinFactNeighborY="200000">
        <dgm:presLayoutVars>
          <dgm:chMax val="0"/>
          <dgm:bulletEnabled val="1"/>
        </dgm:presLayoutVars>
      </dgm:prSet>
      <dgm:spPr>
        <a:xfrm>
          <a:off x="0" y="15570"/>
          <a:ext cx="5552990" cy="525166"/>
        </a:xfrm>
        <a:prstGeom prst="roundRect">
          <a:avLst/>
        </a:prstGeom>
      </dgm:spPr>
      <dgm:t>
        <a:bodyPr/>
        <a:lstStyle/>
        <a:p>
          <a:endParaRPr lang="pt-BR"/>
        </a:p>
      </dgm:t>
    </dgm:pt>
    <dgm:pt modelId="{55C8D5EC-25ED-4CF2-8425-7F2923F3E7C8}" type="pres">
      <dgm:prSet presAssocID="{A4FBEEA0-AE64-4B03-8563-A6030B6F9338}" presName="spacer" presStyleCnt="0"/>
      <dgm:spPr/>
    </dgm:pt>
    <dgm:pt modelId="{F78722E3-ADBC-4200-B6F4-72D44A94B9B4}" type="pres">
      <dgm:prSet presAssocID="{C4FF2700-4A46-4D30-A618-32CB1AD2FD97}" presName="parentText" presStyleLbl="node1" presStyleIdx="1" presStyleCnt="5" custScaleY="90496" custLinFactY="-90473" custLinFactNeighborX="583" custLinFactNeighborY="-100000">
        <dgm:presLayoutVars>
          <dgm:chMax val="0"/>
          <dgm:bulletEnabled val="1"/>
        </dgm:presLayoutVars>
      </dgm:prSet>
      <dgm:spPr>
        <a:xfrm>
          <a:off x="0" y="630017"/>
          <a:ext cx="5552990" cy="525166"/>
        </a:xfrm>
        <a:prstGeom prst="roundRect">
          <a:avLst/>
        </a:prstGeom>
      </dgm:spPr>
      <dgm:t>
        <a:bodyPr/>
        <a:lstStyle/>
        <a:p>
          <a:endParaRPr lang="pt-BR"/>
        </a:p>
      </dgm:t>
    </dgm:pt>
    <dgm:pt modelId="{9C3AE9C9-549C-41AC-B954-04E1F715FCE6}" type="pres">
      <dgm:prSet presAssocID="{CCD73A92-F812-43C6-BB58-E4F571C2CC50}" presName="spacer" presStyleCnt="0"/>
      <dgm:spPr/>
    </dgm:pt>
    <dgm:pt modelId="{6A042D9A-2A25-4311-82B4-0A79727E5C31}" type="pres">
      <dgm:prSet presAssocID="{645F52A6-20B3-4149-BAF5-E48976B5125D}" presName="parentText" presStyleLbl="node1" presStyleIdx="2" presStyleCnt="5" custScaleY="90496" custLinFactY="-91340" custLinFactNeighborY="-100000">
        <dgm:presLayoutVars>
          <dgm:chMax val="0"/>
          <dgm:bulletEnabled val="1"/>
        </dgm:presLayoutVars>
      </dgm:prSet>
      <dgm:spPr>
        <a:xfrm>
          <a:off x="0" y="1244463"/>
          <a:ext cx="5552990" cy="525166"/>
        </a:xfrm>
        <a:prstGeom prst="roundRect">
          <a:avLst/>
        </a:prstGeom>
      </dgm:spPr>
      <dgm:t>
        <a:bodyPr/>
        <a:lstStyle/>
        <a:p>
          <a:endParaRPr lang="pt-BR"/>
        </a:p>
      </dgm:t>
    </dgm:pt>
    <dgm:pt modelId="{E0D79552-408F-46BC-9DEC-5AC81BBC46FC}" type="pres">
      <dgm:prSet presAssocID="{52116790-2212-4C0C-B47A-3ED50A4A0BEE}" presName="spacer" presStyleCnt="0"/>
      <dgm:spPr/>
    </dgm:pt>
    <dgm:pt modelId="{E2844727-DB5A-442F-B82D-07053D7E5C5C}" type="pres">
      <dgm:prSet presAssocID="{25AA4DD6-BFBA-4CC8-B713-B5DA54012E75}" presName="parentText" presStyleLbl="node1" presStyleIdx="3" presStyleCnt="5" custScaleY="90496" custLinFactNeighborY="1">
        <dgm:presLayoutVars>
          <dgm:chMax val="0"/>
          <dgm:bulletEnabled val="1"/>
        </dgm:presLayoutVars>
      </dgm:prSet>
      <dgm:spPr>
        <a:xfrm>
          <a:off x="0" y="3087802"/>
          <a:ext cx="5552990" cy="525166"/>
        </a:xfrm>
        <a:prstGeom prst="roundRect">
          <a:avLst/>
        </a:prstGeom>
      </dgm:spPr>
      <dgm:t>
        <a:bodyPr/>
        <a:lstStyle/>
        <a:p>
          <a:endParaRPr lang="pt-BR"/>
        </a:p>
      </dgm:t>
    </dgm:pt>
    <dgm:pt modelId="{36654282-7710-463B-9265-8129FCBEADDE}" type="pres">
      <dgm:prSet presAssocID="{D87EA5C8-A08D-4108-8688-E864BCC38D66}" presName="spacer" presStyleCnt="0"/>
      <dgm:spPr/>
    </dgm:pt>
    <dgm:pt modelId="{3AD9EFEF-C879-4E00-A0E7-73DEBA548D2D}" type="pres">
      <dgm:prSet presAssocID="{2C299EA3-53CF-49AC-95DB-4A1593F964A2}" presName="parentText" presStyleLbl="node1" presStyleIdx="4" presStyleCnt="5" custScaleY="90496">
        <dgm:presLayoutVars>
          <dgm:chMax val="0"/>
          <dgm:bulletEnabled val="1"/>
        </dgm:presLayoutVars>
      </dgm:prSet>
      <dgm:spPr>
        <a:xfrm>
          <a:off x="0" y="3702249"/>
          <a:ext cx="5552990" cy="525166"/>
        </a:xfrm>
        <a:prstGeom prst="roundRect">
          <a:avLst/>
        </a:prstGeom>
      </dgm:spPr>
      <dgm:t>
        <a:bodyPr/>
        <a:lstStyle/>
        <a:p>
          <a:endParaRPr lang="pt-BR"/>
        </a:p>
      </dgm:t>
    </dgm:pt>
  </dgm:ptLst>
  <dgm:cxnLst>
    <dgm:cxn modelId="{20B3721B-AD91-4B15-A4DE-0830FF688BD9}" srcId="{FA383452-6908-46B0-9622-14AE75FB59D8}" destId="{645F52A6-20B3-4149-BAF5-E48976B5125D}" srcOrd="2" destOrd="0" parTransId="{3696855D-BBF2-4E5C-8D7A-32CC887E312F}" sibTransId="{52116790-2212-4C0C-B47A-3ED50A4A0BEE}"/>
    <dgm:cxn modelId="{3772DC2D-FF05-4522-819F-142559254847}" srcId="{FA383452-6908-46B0-9622-14AE75FB59D8}" destId="{25AA4DD6-BFBA-4CC8-B713-B5DA54012E75}" srcOrd="3" destOrd="0" parTransId="{EA205C61-C0D8-45D5-93C3-487514BACC5F}" sibTransId="{D87EA5C8-A08D-4108-8688-E864BCC38D66}"/>
    <dgm:cxn modelId="{1F81A74B-6305-4FB8-B060-360CD1EC9404}" type="presOf" srcId="{B58EF128-4B55-4E63-9957-22495D590D39}" destId="{825D6DF6-6C20-44A9-BA60-2D1BFC38007F}" srcOrd="0" destOrd="0" presId="urn:microsoft.com/office/officeart/2005/8/layout/vList2"/>
    <dgm:cxn modelId="{6B2F3ECF-DFA8-4005-817E-2118EFF666BA}" type="presOf" srcId="{C4FF2700-4A46-4D30-A618-32CB1AD2FD97}" destId="{F78722E3-ADBC-4200-B6F4-72D44A94B9B4}" srcOrd="0" destOrd="0" presId="urn:microsoft.com/office/officeart/2005/8/layout/vList2"/>
    <dgm:cxn modelId="{6729B9EA-3E05-4E39-99B4-9127E101F85E}" type="presOf" srcId="{645F52A6-20B3-4149-BAF5-E48976B5125D}" destId="{6A042D9A-2A25-4311-82B4-0A79727E5C31}" srcOrd="0" destOrd="0" presId="urn:microsoft.com/office/officeart/2005/8/layout/vList2"/>
    <dgm:cxn modelId="{B78115F2-E780-47CB-A947-5007B8C4FAE5}" srcId="{FA383452-6908-46B0-9622-14AE75FB59D8}" destId="{2C299EA3-53CF-49AC-95DB-4A1593F964A2}" srcOrd="4" destOrd="0" parTransId="{170DE894-CDAF-4B4C-80DE-FC37BB86348B}" sibTransId="{96C29FC9-F4FD-4A66-9C7E-CD610BC4DD57}"/>
    <dgm:cxn modelId="{A3EAC30E-BBAF-43FA-BBA5-CE2AF823A747}" srcId="{FA383452-6908-46B0-9622-14AE75FB59D8}" destId="{C4FF2700-4A46-4D30-A618-32CB1AD2FD97}" srcOrd="1" destOrd="0" parTransId="{04A5544E-9A2C-4B31-9034-3CAF474A4A07}" sibTransId="{CCD73A92-F812-43C6-BB58-E4F571C2CC50}"/>
    <dgm:cxn modelId="{E2FE86BC-3788-46C1-A9CB-B65CB9016418}" type="presOf" srcId="{FA383452-6908-46B0-9622-14AE75FB59D8}" destId="{B74B772B-F976-4660-A91B-BF4720C5DC2B}" srcOrd="0" destOrd="0" presId="urn:microsoft.com/office/officeart/2005/8/layout/vList2"/>
    <dgm:cxn modelId="{960FF243-F8E2-4C81-B1FE-0AD393E9BCA9}" type="presOf" srcId="{25AA4DD6-BFBA-4CC8-B713-B5DA54012E75}" destId="{E2844727-DB5A-442F-B82D-07053D7E5C5C}" srcOrd="0" destOrd="0" presId="urn:microsoft.com/office/officeart/2005/8/layout/vList2"/>
    <dgm:cxn modelId="{4FACE9E8-E2FA-4951-902B-1D494BF66D7A}" srcId="{FA383452-6908-46B0-9622-14AE75FB59D8}" destId="{B58EF128-4B55-4E63-9957-22495D590D39}" srcOrd="0" destOrd="0" parTransId="{950F98BC-14F6-4968-BA73-CBC1613818DF}" sibTransId="{A4FBEEA0-AE64-4B03-8563-A6030B6F9338}"/>
    <dgm:cxn modelId="{EE75EC0C-295C-4E5D-BAC6-35378AAC060B}" type="presOf" srcId="{2C299EA3-53CF-49AC-95DB-4A1593F964A2}" destId="{3AD9EFEF-C879-4E00-A0E7-73DEBA548D2D}" srcOrd="0" destOrd="0" presId="urn:microsoft.com/office/officeart/2005/8/layout/vList2"/>
    <dgm:cxn modelId="{B4FFCE98-CAFF-46EE-9E36-8EBBBEFBD304}" type="presParOf" srcId="{B74B772B-F976-4660-A91B-BF4720C5DC2B}" destId="{825D6DF6-6C20-44A9-BA60-2D1BFC38007F}" srcOrd="0" destOrd="0" presId="urn:microsoft.com/office/officeart/2005/8/layout/vList2"/>
    <dgm:cxn modelId="{F2BDAA43-6913-4753-A7FA-7D3FFE13063E}" type="presParOf" srcId="{B74B772B-F976-4660-A91B-BF4720C5DC2B}" destId="{55C8D5EC-25ED-4CF2-8425-7F2923F3E7C8}" srcOrd="1" destOrd="0" presId="urn:microsoft.com/office/officeart/2005/8/layout/vList2"/>
    <dgm:cxn modelId="{9944E1A1-7D11-4A2B-8B0C-4EAE25ACD85B}" type="presParOf" srcId="{B74B772B-F976-4660-A91B-BF4720C5DC2B}" destId="{F78722E3-ADBC-4200-B6F4-72D44A94B9B4}" srcOrd="2" destOrd="0" presId="urn:microsoft.com/office/officeart/2005/8/layout/vList2"/>
    <dgm:cxn modelId="{910F4A67-3094-41A0-A06E-69FBE7CB9748}" type="presParOf" srcId="{B74B772B-F976-4660-A91B-BF4720C5DC2B}" destId="{9C3AE9C9-549C-41AC-B954-04E1F715FCE6}" srcOrd="3" destOrd="0" presId="urn:microsoft.com/office/officeart/2005/8/layout/vList2"/>
    <dgm:cxn modelId="{069FAB60-B570-451B-90F1-D69E745C6171}" type="presParOf" srcId="{B74B772B-F976-4660-A91B-BF4720C5DC2B}" destId="{6A042D9A-2A25-4311-82B4-0A79727E5C31}" srcOrd="4" destOrd="0" presId="urn:microsoft.com/office/officeart/2005/8/layout/vList2"/>
    <dgm:cxn modelId="{4E6CA932-6168-45D8-ADAC-E073365E50AE}" type="presParOf" srcId="{B74B772B-F976-4660-A91B-BF4720C5DC2B}" destId="{E0D79552-408F-46BC-9DEC-5AC81BBC46FC}" srcOrd="5" destOrd="0" presId="urn:microsoft.com/office/officeart/2005/8/layout/vList2"/>
    <dgm:cxn modelId="{D61B5EB8-64E8-42F9-ABF1-7C6D30DFFC1A}" type="presParOf" srcId="{B74B772B-F976-4660-A91B-BF4720C5DC2B}" destId="{E2844727-DB5A-442F-B82D-07053D7E5C5C}" srcOrd="6" destOrd="0" presId="urn:microsoft.com/office/officeart/2005/8/layout/vList2"/>
    <dgm:cxn modelId="{56F6B2B9-4F03-4775-91BE-9303CFCF99A9}" type="presParOf" srcId="{B74B772B-F976-4660-A91B-BF4720C5DC2B}" destId="{36654282-7710-463B-9265-8129FCBEADDE}" srcOrd="7" destOrd="0" presId="urn:microsoft.com/office/officeart/2005/8/layout/vList2"/>
    <dgm:cxn modelId="{4BBDFD94-9B88-4D10-939A-37190AF88598}" type="presParOf" srcId="{B74B772B-F976-4660-A91B-BF4720C5DC2B}" destId="{3AD9EFEF-C879-4E00-A0E7-73DEBA548D2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11A07374-8829-4714-8637-F68459EE02B4}" type="doc">
      <dgm:prSet loTypeId="urn:microsoft.com/office/officeart/2005/8/layout/vList2" loCatId="list" qsTypeId="urn:microsoft.com/office/officeart/2005/8/quickstyle/simple3" qsCatId="simple" csTypeId="urn:microsoft.com/office/officeart/2005/8/colors/accent0_1" csCatId="mainScheme" phldr="1"/>
      <dgm:spPr/>
      <dgm:t>
        <a:bodyPr/>
        <a:lstStyle/>
        <a:p>
          <a:endParaRPr lang="pt-PT"/>
        </a:p>
      </dgm:t>
    </dgm:pt>
    <dgm:pt modelId="{F8D71412-209E-47D9-AA4D-5D3F1883A6DD}">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Motor de </a:t>
          </a:r>
          <a:r>
            <a:rPr lang="en-US" sz="1800" b="1" dirty="0" err="1" smtClean="0">
              <a:solidFill>
                <a:prstClr val="black">
                  <a:lumMod val="75000"/>
                  <a:lumOff val="25000"/>
                </a:prstClr>
              </a:solidFill>
              <a:latin typeface="Arial" pitchFamily="34" charset="0"/>
              <a:cs typeface="Arial" pitchFamily="34" charset="0"/>
            </a:rPr>
            <a:t>Detecção</a:t>
          </a:r>
          <a:endParaRPr lang="pt-PT" sz="1800" dirty="0" smtClean="0">
            <a:latin typeface="+mj-lt"/>
          </a:endParaRPr>
        </a:p>
      </dgm:t>
    </dgm:pt>
    <dgm:pt modelId="{6FEC030D-6D93-4174-98DB-28769D53A15F}" type="sibTrans" cxnId="{5EAD57C0-DA11-4549-A5BE-F0793699AEB1}">
      <dgm:prSet/>
      <dgm:spPr/>
      <dgm:t>
        <a:bodyPr/>
        <a:lstStyle/>
        <a:p>
          <a:endParaRPr lang="en-US"/>
        </a:p>
      </dgm:t>
    </dgm:pt>
    <dgm:pt modelId="{3A23EFFD-221D-4D87-AE2A-CFD7D293DA36}" type="parTrans" cxnId="{5EAD57C0-DA11-4549-A5BE-F0793699AEB1}">
      <dgm:prSet/>
      <dgm:spPr/>
      <dgm:t>
        <a:bodyPr/>
        <a:lstStyle/>
        <a:p>
          <a:endParaRPr lang="en-US"/>
        </a:p>
      </dgm:t>
    </dgm:pt>
    <dgm:pt modelId="{02BC23F5-9928-43F6-967F-2AAFDABDB9B1}">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Alertas</a:t>
          </a:r>
          <a:endParaRPr lang="pt-PT" sz="1800" dirty="0" smtClean="0">
            <a:latin typeface="+mj-lt"/>
          </a:endParaRPr>
        </a:p>
      </dgm:t>
    </dgm:pt>
    <dgm:pt modelId="{6676AE6A-38E3-470E-AD27-7EA8223A96DB}" type="sibTrans" cxnId="{87DF5A9B-EBE3-4B52-B3F8-56F5D5913B9F}">
      <dgm:prSet/>
      <dgm:spPr/>
      <dgm:t>
        <a:bodyPr/>
        <a:lstStyle/>
        <a:p>
          <a:endParaRPr lang="en-US"/>
        </a:p>
      </dgm:t>
    </dgm:pt>
    <dgm:pt modelId="{7E0EB1D8-22DA-4FD9-BE57-5B07C75F8FC8}" type="parTrans" cxnId="{87DF5A9B-EBE3-4B52-B3F8-56F5D5913B9F}">
      <dgm:prSet/>
      <dgm:spPr/>
      <dgm:t>
        <a:bodyPr/>
        <a:lstStyle/>
        <a:p>
          <a:endParaRPr lang="en-US"/>
        </a:p>
      </dgm:t>
    </dgm:pt>
    <dgm:pt modelId="{BC24058F-65C6-412C-BDE4-63AC2792E881}">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Regras</a:t>
          </a:r>
          <a:endParaRPr lang="pt-PT" sz="1800" dirty="0" smtClean="0">
            <a:latin typeface="+mj-lt"/>
          </a:endParaRPr>
        </a:p>
      </dgm:t>
    </dgm:pt>
    <dgm:pt modelId="{1CF4445B-1290-4139-A75E-3D0ADE004598}" type="sibTrans" cxnId="{7FCA5125-F7EA-4866-BED9-1D384C55BEE8}">
      <dgm:prSet/>
      <dgm:spPr/>
      <dgm:t>
        <a:bodyPr/>
        <a:lstStyle/>
        <a:p>
          <a:endParaRPr lang="en-US"/>
        </a:p>
      </dgm:t>
    </dgm:pt>
    <dgm:pt modelId="{5E59A6E2-930D-4312-8007-4208457EC724}" type="parTrans" cxnId="{7FCA5125-F7EA-4866-BED9-1D384C55BEE8}">
      <dgm:prSet/>
      <dgm:spPr/>
      <dgm:t>
        <a:bodyPr/>
        <a:lstStyle/>
        <a:p>
          <a:endParaRPr lang="en-US"/>
        </a:p>
      </dgm:t>
    </dgm:pt>
    <dgm:pt modelId="{A16B53D4-65D9-4603-A16D-4742083C33B1}">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Timeframes</a:t>
          </a:r>
          <a:endParaRPr lang="pt-PT" sz="1800" dirty="0" smtClean="0">
            <a:latin typeface="+mj-lt"/>
          </a:endParaRPr>
        </a:p>
      </dgm:t>
    </dgm:pt>
    <dgm:pt modelId="{1AA29EB2-9DBF-4E2D-901C-FB622A0AD54C}" type="sibTrans" cxnId="{61D1849B-34F8-426A-889D-65B222FF2235}">
      <dgm:prSet/>
      <dgm:spPr/>
      <dgm:t>
        <a:bodyPr/>
        <a:lstStyle/>
        <a:p>
          <a:endParaRPr lang="pt-PT"/>
        </a:p>
      </dgm:t>
    </dgm:pt>
    <dgm:pt modelId="{E7567F8B-0CD9-49D5-AE25-DABA64026539}" type="parTrans" cxnId="{61D1849B-34F8-426A-889D-65B222FF2235}">
      <dgm:prSet/>
      <dgm:spPr/>
      <dgm:t>
        <a:bodyPr/>
        <a:lstStyle/>
        <a:p>
          <a:endParaRPr lang="pt-PT"/>
        </a:p>
      </dgm:t>
    </dgm:pt>
    <dgm:pt modelId="{0046222C-8426-4C5E-9E8F-F9EEFB3931AC}">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Fluxo</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Detecção</a:t>
          </a:r>
          <a:r>
            <a:rPr lang="en-US" sz="1800" b="1" dirty="0" smtClean="0">
              <a:solidFill>
                <a:prstClr val="black">
                  <a:lumMod val="75000"/>
                  <a:lumOff val="25000"/>
                </a:prstClr>
              </a:solidFill>
              <a:latin typeface="Arial" pitchFamily="34" charset="0"/>
              <a:cs typeface="Arial" pitchFamily="34" charset="0"/>
            </a:rPr>
            <a:t>/</a:t>
          </a:r>
          <a:r>
            <a:rPr lang="en-US" sz="1800" b="1" dirty="0" err="1" smtClean="0">
              <a:solidFill>
                <a:prstClr val="black">
                  <a:lumMod val="75000"/>
                  <a:lumOff val="25000"/>
                </a:prstClr>
              </a:solidFill>
              <a:latin typeface="Arial" pitchFamily="34" charset="0"/>
              <a:cs typeface="Arial" pitchFamily="34" charset="0"/>
            </a:rPr>
            <a:t>Correlação</a:t>
          </a:r>
          <a:endParaRPr lang="pt-PT" sz="1800" dirty="0">
            <a:latin typeface="+mj-lt"/>
          </a:endParaRPr>
        </a:p>
      </dgm:t>
    </dgm:pt>
    <dgm:pt modelId="{C5737721-962F-4FB6-898F-8F4CBD9B8724}" type="sibTrans" cxnId="{4A34CA55-0A95-4F8D-A22C-AA3B0294B02E}">
      <dgm:prSet/>
      <dgm:spPr/>
      <dgm:t>
        <a:bodyPr/>
        <a:lstStyle/>
        <a:p>
          <a:endParaRPr lang="pt-PT" sz="1200"/>
        </a:p>
      </dgm:t>
    </dgm:pt>
    <dgm:pt modelId="{5DB82BB9-1FC0-4F5D-83AA-41E9B1627E93}" type="parTrans" cxnId="{4A34CA55-0A95-4F8D-A22C-AA3B0294B02E}">
      <dgm:prSet/>
      <dgm:spPr/>
      <dgm:t>
        <a:bodyPr/>
        <a:lstStyle/>
        <a:p>
          <a:endParaRPr lang="pt-PT" sz="1200"/>
        </a:p>
      </dgm:t>
    </dgm:pt>
    <dgm:pt modelId="{67008C11-32B1-4E19-B9E9-1BF755F20989}">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Containers dos </a:t>
          </a:r>
          <a:r>
            <a:rPr lang="en-US" sz="1800" b="1" dirty="0" err="1" smtClean="0">
              <a:solidFill>
                <a:prstClr val="black">
                  <a:lumMod val="75000"/>
                  <a:lumOff val="25000"/>
                </a:prstClr>
              </a:solidFill>
              <a:latin typeface="Arial" pitchFamily="34" charset="0"/>
              <a:cs typeface="Arial" pitchFamily="34" charset="0"/>
            </a:rPr>
            <a:t>Motores</a:t>
          </a:r>
          <a:endParaRPr lang="pt-PT" sz="1800" dirty="0" smtClean="0">
            <a:latin typeface="+mj-lt"/>
          </a:endParaRPr>
        </a:p>
      </dgm:t>
    </dgm:pt>
    <dgm:pt modelId="{1F16809B-39CF-4454-A3E0-4BAE444F031F}" type="parTrans" cxnId="{2BDB7D83-6C0E-400D-BD67-409A3ED8A97C}">
      <dgm:prSet/>
      <dgm:spPr/>
      <dgm:t>
        <a:bodyPr/>
        <a:lstStyle/>
        <a:p>
          <a:endParaRPr lang="en-US"/>
        </a:p>
      </dgm:t>
    </dgm:pt>
    <dgm:pt modelId="{0AA42EEF-211C-462C-8D21-4D86F8689836}" type="sibTrans" cxnId="{2BDB7D83-6C0E-400D-BD67-409A3ED8A97C}">
      <dgm:prSet/>
      <dgm:spPr/>
      <dgm:t>
        <a:bodyPr/>
        <a:lstStyle/>
        <a:p>
          <a:endParaRPr lang="en-US"/>
        </a:p>
      </dgm:t>
    </dgm:pt>
    <dgm:pt modelId="{AC95A9D9-97B8-4682-ABC7-DF44E4B013B3}">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Configuração</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Motores</a:t>
          </a:r>
          <a:endParaRPr lang="pt-PT" sz="1800" dirty="0" smtClean="0">
            <a:latin typeface="+mj-lt"/>
          </a:endParaRPr>
        </a:p>
      </dgm:t>
    </dgm:pt>
    <dgm:pt modelId="{61DF36CC-973E-443A-B077-9E669E80C047}" type="parTrans" cxnId="{1E7DBE1E-9881-4481-B423-4FE3ED46A22A}">
      <dgm:prSet/>
      <dgm:spPr/>
      <dgm:t>
        <a:bodyPr/>
        <a:lstStyle/>
        <a:p>
          <a:endParaRPr lang="en-US"/>
        </a:p>
      </dgm:t>
    </dgm:pt>
    <dgm:pt modelId="{01A3BF26-B7CD-4049-ACFA-E92333937A7D}" type="sibTrans" cxnId="{1E7DBE1E-9881-4481-B423-4FE3ED46A22A}">
      <dgm:prSet/>
      <dgm:spPr/>
      <dgm:t>
        <a:bodyPr/>
        <a:lstStyle/>
        <a:p>
          <a:endParaRPr lang="en-US"/>
        </a:p>
      </dgm:t>
    </dgm:pt>
    <dgm:pt modelId="{D80C81F9-950C-4325-A901-A82589E4A0D1}">
      <dgm:prSet phldrT="[Texto]"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Fluxos</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Carregamento</a:t>
          </a:r>
          <a:endParaRPr lang="pt-PT" sz="1800" b="1" dirty="0">
            <a:solidFill>
              <a:prstClr val="black">
                <a:lumMod val="75000"/>
                <a:lumOff val="25000"/>
              </a:prstClr>
            </a:solidFill>
            <a:latin typeface="Arial" pitchFamily="34" charset="0"/>
            <a:cs typeface="Arial" pitchFamily="34" charset="0"/>
          </a:endParaRPr>
        </a:p>
      </dgm:t>
    </dgm:pt>
    <dgm:pt modelId="{6198F91F-CBF1-4CFC-9A46-489534417DEB}" type="parTrans" cxnId="{AB737E82-8B33-467F-8D88-3DF7F5C476D4}">
      <dgm:prSet/>
      <dgm:spPr/>
      <dgm:t>
        <a:bodyPr/>
        <a:lstStyle/>
        <a:p>
          <a:endParaRPr lang="en-US"/>
        </a:p>
      </dgm:t>
    </dgm:pt>
    <dgm:pt modelId="{BF722073-3A70-45D1-B218-2D033999C1C3}" type="sibTrans" cxnId="{AB737E82-8B33-467F-8D88-3DF7F5C476D4}">
      <dgm:prSet/>
      <dgm:spPr/>
      <dgm:t>
        <a:bodyPr/>
        <a:lstStyle/>
        <a:p>
          <a:endParaRPr lang="en-US"/>
        </a:p>
      </dgm:t>
    </dgm:pt>
    <dgm:pt modelId="{85CCA20D-6822-4E60-AFA1-00088D539894}">
      <dgm:prSet phldrT="[Texto]">
        <dgm:style>
          <a:lnRef idx="1">
            <a:schemeClr val="accent3"/>
          </a:lnRef>
          <a:fillRef idx="2">
            <a:schemeClr val="accent3"/>
          </a:fillRef>
          <a:effectRef idx="1">
            <a:schemeClr val="accent3"/>
          </a:effectRef>
          <a:fontRef idx="minor">
            <a:schemeClr val="dk1"/>
          </a:fontRef>
        </dgm:style>
      </dgm:prSet>
      <dgm:spPr/>
      <dgm:t>
        <a:bodyPr/>
        <a:lstStyle/>
        <a:p>
          <a:r>
            <a:rPr lang="en-US" b="1" dirty="0" smtClean="0">
              <a:solidFill>
                <a:prstClr val="black">
                  <a:lumMod val="75000"/>
                  <a:lumOff val="25000"/>
                </a:prstClr>
              </a:solidFill>
              <a:latin typeface="Arial" pitchFamily="34" charset="0"/>
              <a:cs typeface="Arial" pitchFamily="34" charset="0"/>
            </a:rPr>
            <a:t>Subscription </a:t>
          </a:r>
          <a:r>
            <a:rPr lang="en-US" b="1" dirty="0" err="1" smtClean="0">
              <a:solidFill>
                <a:prstClr val="black">
                  <a:lumMod val="75000"/>
                  <a:lumOff val="25000"/>
                </a:prstClr>
              </a:solidFill>
              <a:latin typeface="Arial" pitchFamily="34" charset="0"/>
              <a:cs typeface="Arial" pitchFamily="34" charset="0"/>
            </a:rPr>
            <a:t>Fraude</a:t>
          </a:r>
          <a:endParaRPr lang="pt-PT" dirty="0" smtClean="0">
            <a:latin typeface="+mj-lt"/>
          </a:endParaRPr>
        </a:p>
      </dgm:t>
    </dgm:pt>
    <dgm:pt modelId="{1F53D504-2461-403D-B7BD-547516DE9C1C}" type="parTrans" cxnId="{EF227498-9CE9-4E12-929D-9C01D1DBCFD3}">
      <dgm:prSet/>
      <dgm:spPr/>
      <dgm:t>
        <a:bodyPr/>
        <a:lstStyle/>
        <a:p>
          <a:endParaRPr lang="pt-BR"/>
        </a:p>
      </dgm:t>
    </dgm:pt>
    <dgm:pt modelId="{07C6FCE7-7E88-4973-83F2-A347E8D51DC8}" type="sibTrans" cxnId="{EF227498-9CE9-4E12-929D-9C01D1DBCFD3}">
      <dgm:prSet/>
      <dgm:spPr/>
      <dgm:t>
        <a:bodyPr/>
        <a:lstStyle/>
        <a:p>
          <a:endParaRPr lang="pt-BR"/>
        </a:p>
      </dgm:t>
    </dgm:pt>
    <dgm:pt modelId="{5B9ABD7A-F4FF-4000-9B56-555BC6FCEC62}" type="pres">
      <dgm:prSet presAssocID="{11A07374-8829-4714-8637-F68459EE02B4}" presName="linear" presStyleCnt="0">
        <dgm:presLayoutVars>
          <dgm:animLvl val="lvl"/>
          <dgm:resizeHandles val="exact"/>
        </dgm:presLayoutVars>
      </dgm:prSet>
      <dgm:spPr/>
      <dgm:t>
        <a:bodyPr/>
        <a:lstStyle/>
        <a:p>
          <a:endParaRPr lang="en-US"/>
        </a:p>
      </dgm:t>
    </dgm:pt>
    <dgm:pt modelId="{F98655E5-93F6-442B-B833-3BD309F57C56}" type="pres">
      <dgm:prSet presAssocID="{D80C81F9-950C-4325-A901-A82589E4A0D1}" presName="parentText" presStyleLbl="node1" presStyleIdx="0" presStyleCnt="9" custLinFactNeighborX="-49721" custLinFactNeighborY="-16960">
        <dgm:presLayoutVars>
          <dgm:chMax val="0"/>
          <dgm:bulletEnabled val="1"/>
        </dgm:presLayoutVars>
      </dgm:prSet>
      <dgm:spPr/>
      <dgm:t>
        <a:bodyPr/>
        <a:lstStyle/>
        <a:p>
          <a:endParaRPr lang="en-US"/>
        </a:p>
      </dgm:t>
    </dgm:pt>
    <dgm:pt modelId="{7F2B6B42-5D4B-4055-8A02-7D204ED6509B}" type="pres">
      <dgm:prSet presAssocID="{BF722073-3A70-45D1-B218-2D033999C1C3}" presName="spacer" presStyleCnt="0"/>
      <dgm:spPr/>
    </dgm:pt>
    <dgm:pt modelId="{035B1061-9589-437D-9C10-D9BBBF70DCA1}" type="pres">
      <dgm:prSet presAssocID="{0046222C-8426-4C5E-9E8F-F9EEFB3931AC}" presName="parentText" presStyleLbl="node1" presStyleIdx="1" presStyleCnt="9">
        <dgm:presLayoutVars>
          <dgm:chMax val="0"/>
          <dgm:bulletEnabled val="1"/>
        </dgm:presLayoutVars>
      </dgm:prSet>
      <dgm:spPr/>
      <dgm:t>
        <a:bodyPr/>
        <a:lstStyle/>
        <a:p>
          <a:endParaRPr lang="en-US"/>
        </a:p>
      </dgm:t>
    </dgm:pt>
    <dgm:pt modelId="{D7C7CB26-204B-4194-8184-3464E85DE151}" type="pres">
      <dgm:prSet presAssocID="{C5737721-962F-4FB6-898F-8F4CBD9B8724}" presName="spacer" presStyleCnt="0"/>
      <dgm:spPr/>
    </dgm:pt>
    <dgm:pt modelId="{86FA614B-60CC-47BF-B3C1-8384C5BFDA0D}" type="pres">
      <dgm:prSet presAssocID="{A16B53D4-65D9-4603-A16D-4742083C33B1}" presName="parentText" presStyleLbl="node1" presStyleIdx="2" presStyleCnt="9">
        <dgm:presLayoutVars>
          <dgm:chMax val="0"/>
          <dgm:bulletEnabled val="1"/>
        </dgm:presLayoutVars>
      </dgm:prSet>
      <dgm:spPr/>
      <dgm:t>
        <a:bodyPr/>
        <a:lstStyle/>
        <a:p>
          <a:endParaRPr lang="en-US"/>
        </a:p>
      </dgm:t>
    </dgm:pt>
    <dgm:pt modelId="{4A09F4F0-91B7-4E56-8F43-8A2DD4BC149D}" type="pres">
      <dgm:prSet presAssocID="{1AA29EB2-9DBF-4E2D-901C-FB622A0AD54C}" presName="spacer" presStyleCnt="0"/>
      <dgm:spPr/>
    </dgm:pt>
    <dgm:pt modelId="{91FC8C44-DFB5-4557-98FE-EE7B65CB83E1}" type="pres">
      <dgm:prSet presAssocID="{BC24058F-65C6-412C-BDE4-63AC2792E881}" presName="parentText" presStyleLbl="node1" presStyleIdx="3" presStyleCnt="9">
        <dgm:presLayoutVars>
          <dgm:chMax val="0"/>
          <dgm:bulletEnabled val="1"/>
        </dgm:presLayoutVars>
      </dgm:prSet>
      <dgm:spPr/>
      <dgm:t>
        <a:bodyPr/>
        <a:lstStyle/>
        <a:p>
          <a:endParaRPr lang="en-US"/>
        </a:p>
      </dgm:t>
    </dgm:pt>
    <dgm:pt modelId="{B595C0FD-F645-446A-A0EC-4A390C6B5AE9}" type="pres">
      <dgm:prSet presAssocID="{1CF4445B-1290-4139-A75E-3D0ADE004598}" presName="spacer" presStyleCnt="0"/>
      <dgm:spPr/>
    </dgm:pt>
    <dgm:pt modelId="{DEE59CE0-B580-4732-A2B4-491000515EB0}" type="pres">
      <dgm:prSet presAssocID="{02BC23F5-9928-43F6-967F-2AAFDABDB9B1}" presName="parentText" presStyleLbl="node1" presStyleIdx="4" presStyleCnt="9">
        <dgm:presLayoutVars>
          <dgm:chMax val="0"/>
          <dgm:bulletEnabled val="1"/>
        </dgm:presLayoutVars>
      </dgm:prSet>
      <dgm:spPr/>
      <dgm:t>
        <a:bodyPr/>
        <a:lstStyle/>
        <a:p>
          <a:endParaRPr lang="en-US"/>
        </a:p>
      </dgm:t>
    </dgm:pt>
    <dgm:pt modelId="{197B6A72-3922-4828-B578-1CE6A0FE162B}" type="pres">
      <dgm:prSet presAssocID="{6676AE6A-38E3-470E-AD27-7EA8223A96DB}" presName="spacer" presStyleCnt="0"/>
      <dgm:spPr/>
    </dgm:pt>
    <dgm:pt modelId="{902C54EB-4D67-450E-B5AE-73E9E90998D2}" type="pres">
      <dgm:prSet presAssocID="{F8D71412-209E-47D9-AA4D-5D3F1883A6DD}" presName="parentText" presStyleLbl="node1" presStyleIdx="5" presStyleCnt="9" custScaleY="68260">
        <dgm:presLayoutVars>
          <dgm:chMax val="0"/>
          <dgm:bulletEnabled val="1"/>
        </dgm:presLayoutVars>
      </dgm:prSet>
      <dgm:spPr/>
      <dgm:t>
        <a:bodyPr/>
        <a:lstStyle/>
        <a:p>
          <a:endParaRPr lang="en-US"/>
        </a:p>
      </dgm:t>
    </dgm:pt>
    <dgm:pt modelId="{5AC1209D-55A1-4EF8-8729-6B50E2EC56A5}" type="pres">
      <dgm:prSet presAssocID="{6FEC030D-6D93-4174-98DB-28769D53A15F}" presName="spacer" presStyleCnt="0"/>
      <dgm:spPr/>
    </dgm:pt>
    <dgm:pt modelId="{373B75F6-5C31-4CB0-9C43-4596B7CC377C}" type="pres">
      <dgm:prSet presAssocID="{67008C11-32B1-4E19-B9E9-1BF755F20989}" presName="parentText" presStyleLbl="node1" presStyleIdx="6" presStyleCnt="9">
        <dgm:presLayoutVars>
          <dgm:chMax val="0"/>
          <dgm:bulletEnabled val="1"/>
        </dgm:presLayoutVars>
      </dgm:prSet>
      <dgm:spPr/>
      <dgm:t>
        <a:bodyPr/>
        <a:lstStyle/>
        <a:p>
          <a:endParaRPr lang="en-US"/>
        </a:p>
      </dgm:t>
    </dgm:pt>
    <dgm:pt modelId="{98A888C0-995A-4030-ADBB-100DBD7C19FA}" type="pres">
      <dgm:prSet presAssocID="{0AA42EEF-211C-462C-8D21-4D86F8689836}" presName="spacer" presStyleCnt="0"/>
      <dgm:spPr/>
    </dgm:pt>
    <dgm:pt modelId="{484645C3-1AE1-4269-AF41-C58E09ABAFE0}" type="pres">
      <dgm:prSet presAssocID="{AC95A9D9-97B8-4682-ABC7-DF44E4B013B3}" presName="parentText" presStyleLbl="node1" presStyleIdx="7" presStyleCnt="9">
        <dgm:presLayoutVars>
          <dgm:chMax val="0"/>
          <dgm:bulletEnabled val="1"/>
        </dgm:presLayoutVars>
      </dgm:prSet>
      <dgm:spPr/>
      <dgm:t>
        <a:bodyPr/>
        <a:lstStyle/>
        <a:p>
          <a:endParaRPr lang="en-US"/>
        </a:p>
      </dgm:t>
    </dgm:pt>
    <dgm:pt modelId="{32059A99-E53A-4555-90DA-8A9472D46F80}" type="pres">
      <dgm:prSet presAssocID="{01A3BF26-B7CD-4049-ACFA-E92333937A7D}" presName="spacer" presStyleCnt="0"/>
      <dgm:spPr/>
    </dgm:pt>
    <dgm:pt modelId="{59913E36-8ADD-4E63-852E-2C3D043BA495}" type="pres">
      <dgm:prSet presAssocID="{85CCA20D-6822-4E60-AFA1-00088D539894}" presName="parentText" presStyleLbl="node1" presStyleIdx="8" presStyleCnt="9">
        <dgm:presLayoutVars>
          <dgm:chMax val="0"/>
          <dgm:bulletEnabled val="1"/>
        </dgm:presLayoutVars>
      </dgm:prSet>
      <dgm:spPr/>
      <dgm:t>
        <a:bodyPr/>
        <a:lstStyle/>
        <a:p>
          <a:endParaRPr lang="pt-BR"/>
        </a:p>
      </dgm:t>
    </dgm:pt>
  </dgm:ptLst>
  <dgm:cxnLst>
    <dgm:cxn modelId="{CC735BEC-4FE8-4073-98C5-1AEF44D3A95A}" type="presOf" srcId="{02BC23F5-9928-43F6-967F-2AAFDABDB9B1}" destId="{DEE59CE0-B580-4732-A2B4-491000515EB0}" srcOrd="0" destOrd="0" presId="urn:microsoft.com/office/officeart/2005/8/layout/vList2"/>
    <dgm:cxn modelId="{126A4F5D-6199-40D1-8A72-0C386993CA46}" type="presOf" srcId="{F8D71412-209E-47D9-AA4D-5D3F1883A6DD}" destId="{902C54EB-4D67-450E-B5AE-73E9E90998D2}" srcOrd="0" destOrd="0" presId="urn:microsoft.com/office/officeart/2005/8/layout/vList2"/>
    <dgm:cxn modelId="{5EAD57C0-DA11-4549-A5BE-F0793699AEB1}" srcId="{11A07374-8829-4714-8637-F68459EE02B4}" destId="{F8D71412-209E-47D9-AA4D-5D3F1883A6DD}" srcOrd="5" destOrd="0" parTransId="{3A23EFFD-221D-4D87-AE2A-CFD7D293DA36}" sibTransId="{6FEC030D-6D93-4174-98DB-28769D53A15F}"/>
    <dgm:cxn modelId="{87DF5A9B-EBE3-4B52-B3F8-56F5D5913B9F}" srcId="{11A07374-8829-4714-8637-F68459EE02B4}" destId="{02BC23F5-9928-43F6-967F-2AAFDABDB9B1}" srcOrd="4" destOrd="0" parTransId="{7E0EB1D8-22DA-4FD9-BE57-5B07C75F8FC8}" sibTransId="{6676AE6A-38E3-470E-AD27-7EA8223A96DB}"/>
    <dgm:cxn modelId="{AB737E82-8B33-467F-8D88-3DF7F5C476D4}" srcId="{11A07374-8829-4714-8637-F68459EE02B4}" destId="{D80C81F9-950C-4325-A901-A82589E4A0D1}" srcOrd="0" destOrd="0" parTransId="{6198F91F-CBF1-4CFC-9A46-489534417DEB}" sibTransId="{BF722073-3A70-45D1-B218-2D033999C1C3}"/>
    <dgm:cxn modelId="{CE8B757D-808F-4A80-B0A1-FE11D6673396}" type="presOf" srcId="{0046222C-8426-4C5E-9E8F-F9EEFB3931AC}" destId="{035B1061-9589-437D-9C10-D9BBBF70DCA1}" srcOrd="0" destOrd="0" presId="urn:microsoft.com/office/officeart/2005/8/layout/vList2"/>
    <dgm:cxn modelId="{314F6FD8-3999-4902-9191-8AC6EC8105EE}" type="presOf" srcId="{85CCA20D-6822-4E60-AFA1-00088D539894}" destId="{59913E36-8ADD-4E63-852E-2C3D043BA495}" srcOrd="0" destOrd="0" presId="urn:microsoft.com/office/officeart/2005/8/layout/vList2"/>
    <dgm:cxn modelId="{779DD9CC-BDC9-4569-BFAD-E94CFF8AA293}" type="presOf" srcId="{BC24058F-65C6-412C-BDE4-63AC2792E881}" destId="{91FC8C44-DFB5-4557-98FE-EE7B65CB83E1}" srcOrd="0" destOrd="0" presId="urn:microsoft.com/office/officeart/2005/8/layout/vList2"/>
    <dgm:cxn modelId="{7B97B339-8441-4D38-9AED-F310644F8A10}" type="presOf" srcId="{AC95A9D9-97B8-4682-ABC7-DF44E4B013B3}" destId="{484645C3-1AE1-4269-AF41-C58E09ABAFE0}" srcOrd="0" destOrd="0" presId="urn:microsoft.com/office/officeart/2005/8/layout/vList2"/>
    <dgm:cxn modelId="{21E58157-7D94-4DC9-9943-D9D8D0F8FFFD}" type="presOf" srcId="{D80C81F9-950C-4325-A901-A82589E4A0D1}" destId="{F98655E5-93F6-442B-B833-3BD309F57C56}" srcOrd="0" destOrd="0" presId="urn:microsoft.com/office/officeart/2005/8/layout/vList2"/>
    <dgm:cxn modelId="{7FCA5125-F7EA-4866-BED9-1D384C55BEE8}" srcId="{11A07374-8829-4714-8637-F68459EE02B4}" destId="{BC24058F-65C6-412C-BDE4-63AC2792E881}" srcOrd="3" destOrd="0" parTransId="{5E59A6E2-930D-4312-8007-4208457EC724}" sibTransId="{1CF4445B-1290-4139-A75E-3D0ADE004598}"/>
    <dgm:cxn modelId="{4EDA9D52-437A-498F-AEFD-8ADCA3E86FD6}" type="presOf" srcId="{67008C11-32B1-4E19-B9E9-1BF755F20989}" destId="{373B75F6-5C31-4CB0-9C43-4596B7CC377C}" srcOrd="0" destOrd="0" presId="urn:microsoft.com/office/officeart/2005/8/layout/vList2"/>
    <dgm:cxn modelId="{2BDB7D83-6C0E-400D-BD67-409A3ED8A97C}" srcId="{11A07374-8829-4714-8637-F68459EE02B4}" destId="{67008C11-32B1-4E19-B9E9-1BF755F20989}" srcOrd="6" destOrd="0" parTransId="{1F16809B-39CF-4454-A3E0-4BAE444F031F}" sibTransId="{0AA42EEF-211C-462C-8D21-4D86F8689836}"/>
    <dgm:cxn modelId="{4A34CA55-0A95-4F8D-A22C-AA3B0294B02E}" srcId="{11A07374-8829-4714-8637-F68459EE02B4}" destId="{0046222C-8426-4C5E-9E8F-F9EEFB3931AC}" srcOrd="1" destOrd="0" parTransId="{5DB82BB9-1FC0-4F5D-83AA-41E9B1627E93}" sibTransId="{C5737721-962F-4FB6-898F-8F4CBD9B8724}"/>
    <dgm:cxn modelId="{02924AD9-FE21-42F7-8777-60D56AF82150}" type="presOf" srcId="{A16B53D4-65D9-4603-A16D-4742083C33B1}" destId="{86FA614B-60CC-47BF-B3C1-8384C5BFDA0D}" srcOrd="0" destOrd="0" presId="urn:microsoft.com/office/officeart/2005/8/layout/vList2"/>
    <dgm:cxn modelId="{3CAE2BCF-8DF2-4E8D-AFDD-E72AF8D7D4AD}" type="presOf" srcId="{11A07374-8829-4714-8637-F68459EE02B4}" destId="{5B9ABD7A-F4FF-4000-9B56-555BC6FCEC62}" srcOrd="0" destOrd="0" presId="urn:microsoft.com/office/officeart/2005/8/layout/vList2"/>
    <dgm:cxn modelId="{EF227498-9CE9-4E12-929D-9C01D1DBCFD3}" srcId="{11A07374-8829-4714-8637-F68459EE02B4}" destId="{85CCA20D-6822-4E60-AFA1-00088D539894}" srcOrd="8" destOrd="0" parTransId="{1F53D504-2461-403D-B7BD-547516DE9C1C}" sibTransId="{07C6FCE7-7E88-4973-83F2-A347E8D51DC8}"/>
    <dgm:cxn modelId="{61D1849B-34F8-426A-889D-65B222FF2235}" srcId="{11A07374-8829-4714-8637-F68459EE02B4}" destId="{A16B53D4-65D9-4603-A16D-4742083C33B1}" srcOrd="2" destOrd="0" parTransId="{E7567F8B-0CD9-49D5-AE25-DABA64026539}" sibTransId="{1AA29EB2-9DBF-4E2D-901C-FB622A0AD54C}"/>
    <dgm:cxn modelId="{1E7DBE1E-9881-4481-B423-4FE3ED46A22A}" srcId="{11A07374-8829-4714-8637-F68459EE02B4}" destId="{AC95A9D9-97B8-4682-ABC7-DF44E4B013B3}" srcOrd="7" destOrd="0" parTransId="{61DF36CC-973E-443A-B077-9E669E80C047}" sibTransId="{01A3BF26-B7CD-4049-ACFA-E92333937A7D}"/>
    <dgm:cxn modelId="{D88AEFC0-447A-4E2F-A708-FDE189639F9D}" type="presParOf" srcId="{5B9ABD7A-F4FF-4000-9B56-555BC6FCEC62}" destId="{F98655E5-93F6-442B-B833-3BD309F57C56}" srcOrd="0" destOrd="0" presId="urn:microsoft.com/office/officeart/2005/8/layout/vList2"/>
    <dgm:cxn modelId="{F9D9210C-1D53-40C7-AE75-1354BE06B114}" type="presParOf" srcId="{5B9ABD7A-F4FF-4000-9B56-555BC6FCEC62}" destId="{7F2B6B42-5D4B-4055-8A02-7D204ED6509B}" srcOrd="1" destOrd="0" presId="urn:microsoft.com/office/officeart/2005/8/layout/vList2"/>
    <dgm:cxn modelId="{121C9612-CE69-416F-87FF-DBAD6F67208F}" type="presParOf" srcId="{5B9ABD7A-F4FF-4000-9B56-555BC6FCEC62}" destId="{035B1061-9589-437D-9C10-D9BBBF70DCA1}" srcOrd="2" destOrd="0" presId="urn:microsoft.com/office/officeart/2005/8/layout/vList2"/>
    <dgm:cxn modelId="{38AAAAD5-E78B-46B2-BDC4-2D1D199E26B9}" type="presParOf" srcId="{5B9ABD7A-F4FF-4000-9B56-555BC6FCEC62}" destId="{D7C7CB26-204B-4194-8184-3464E85DE151}" srcOrd="3" destOrd="0" presId="urn:microsoft.com/office/officeart/2005/8/layout/vList2"/>
    <dgm:cxn modelId="{1C1926AE-5647-422B-A1F0-1FFD3C2DD775}" type="presParOf" srcId="{5B9ABD7A-F4FF-4000-9B56-555BC6FCEC62}" destId="{86FA614B-60CC-47BF-B3C1-8384C5BFDA0D}" srcOrd="4" destOrd="0" presId="urn:microsoft.com/office/officeart/2005/8/layout/vList2"/>
    <dgm:cxn modelId="{CF354757-579D-4CCA-9CE0-AB94DA95FA07}" type="presParOf" srcId="{5B9ABD7A-F4FF-4000-9B56-555BC6FCEC62}" destId="{4A09F4F0-91B7-4E56-8F43-8A2DD4BC149D}" srcOrd="5" destOrd="0" presId="urn:microsoft.com/office/officeart/2005/8/layout/vList2"/>
    <dgm:cxn modelId="{F014C41F-1482-44BB-A984-B051FF82D007}" type="presParOf" srcId="{5B9ABD7A-F4FF-4000-9B56-555BC6FCEC62}" destId="{91FC8C44-DFB5-4557-98FE-EE7B65CB83E1}" srcOrd="6" destOrd="0" presId="urn:microsoft.com/office/officeart/2005/8/layout/vList2"/>
    <dgm:cxn modelId="{ADB114CA-0742-4758-A710-3B26061BCE12}" type="presParOf" srcId="{5B9ABD7A-F4FF-4000-9B56-555BC6FCEC62}" destId="{B595C0FD-F645-446A-A0EC-4A390C6B5AE9}" srcOrd="7" destOrd="0" presId="urn:microsoft.com/office/officeart/2005/8/layout/vList2"/>
    <dgm:cxn modelId="{1A3A7EB3-536D-4072-A073-A1EC30D75B40}" type="presParOf" srcId="{5B9ABD7A-F4FF-4000-9B56-555BC6FCEC62}" destId="{DEE59CE0-B580-4732-A2B4-491000515EB0}" srcOrd="8" destOrd="0" presId="urn:microsoft.com/office/officeart/2005/8/layout/vList2"/>
    <dgm:cxn modelId="{C729699D-50D8-44B8-AB22-76F8EE833C94}" type="presParOf" srcId="{5B9ABD7A-F4FF-4000-9B56-555BC6FCEC62}" destId="{197B6A72-3922-4828-B578-1CE6A0FE162B}" srcOrd="9" destOrd="0" presId="urn:microsoft.com/office/officeart/2005/8/layout/vList2"/>
    <dgm:cxn modelId="{531F11B4-D714-477D-8ED7-AF3AF2DDF439}" type="presParOf" srcId="{5B9ABD7A-F4FF-4000-9B56-555BC6FCEC62}" destId="{902C54EB-4D67-450E-B5AE-73E9E90998D2}" srcOrd="10" destOrd="0" presId="urn:microsoft.com/office/officeart/2005/8/layout/vList2"/>
    <dgm:cxn modelId="{A2400383-6921-4F36-BC88-927401419E81}" type="presParOf" srcId="{5B9ABD7A-F4FF-4000-9B56-555BC6FCEC62}" destId="{5AC1209D-55A1-4EF8-8729-6B50E2EC56A5}" srcOrd="11" destOrd="0" presId="urn:microsoft.com/office/officeart/2005/8/layout/vList2"/>
    <dgm:cxn modelId="{47E192AB-48B7-41C5-8122-7EBB336E0A9B}" type="presParOf" srcId="{5B9ABD7A-F4FF-4000-9B56-555BC6FCEC62}" destId="{373B75F6-5C31-4CB0-9C43-4596B7CC377C}" srcOrd="12" destOrd="0" presId="urn:microsoft.com/office/officeart/2005/8/layout/vList2"/>
    <dgm:cxn modelId="{718F72B4-299B-4355-AE14-678365C3485D}" type="presParOf" srcId="{5B9ABD7A-F4FF-4000-9B56-555BC6FCEC62}" destId="{98A888C0-995A-4030-ADBB-100DBD7C19FA}" srcOrd="13" destOrd="0" presId="urn:microsoft.com/office/officeart/2005/8/layout/vList2"/>
    <dgm:cxn modelId="{887C0852-3639-4E8F-B5D0-0B5E4C7326B3}" type="presParOf" srcId="{5B9ABD7A-F4FF-4000-9B56-555BC6FCEC62}" destId="{484645C3-1AE1-4269-AF41-C58E09ABAFE0}" srcOrd="14" destOrd="0" presId="urn:microsoft.com/office/officeart/2005/8/layout/vList2"/>
    <dgm:cxn modelId="{250C37E8-B944-4196-9966-8FA2563CE93C}" type="presParOf" srcId="{5B9ABD7A-F4FF-4000-9B56-555BC6FCEC62}" destId="{32059A99-E53A-4555-90DA-8A9472D46F80}" srcOrd="15" destOrd="0" presId="urn:microsoft.com/office/officeart/2005/8/layout/vList2"/>
    <dgm:cxn modelId="{D1278FAD-2D4D-4E89-9399-6CEDB9872976}" type="presParOf" srcId="{5B9ABD7A-F4FF-4000-9B56-555BC6FCEC62}" destId="{59913E36-8ADD-4E63-852E-2C3D043BA495}"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B3ADBC5-2B82-43E1-812A-E772A6779CEF}"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75320C05-FF51-4926-B95E-6D6D106136FA}">
      <dgm:prSet phldrT="[Text]"/>
      <dgm:spPr/>
      <dgm:t>
        <a:bodyPr/>
        <a:lstStyle/>
        <a:p>
          <a:r>
            <a:rPr lang="en-GB" noProof="0" dirty="0" smtClean="0"/>
            <a:t>Decoder</a:t>
          </a:r>
          <a:endParaRPr lang="en-GB" noProof="0" dirty="0"/>
        </a:p>
      </dgm:t>
    </dgm:pt>
    <dgm:pt modelId="{28B3B796-17E1-4767-97F8-688D9E680D42}" type="parTrans" cxnId="{6FB29536-4816-4888-B68F-9C32757D1E7B}">
      <dgm:prSet/>
      <dgm:spPr/>
      <dgm:t>
        <a:bodyPr/>
        <a:lstStyle/>
        <a:p>
          <a:endParaRPr lang="en-US"/>
        </a:p>
      </dgm:t>
    </dgm:pt>
    <dgm:pt modelId="{24A6A113-2DE7-4209-AB99-07E1EB7AD8A5}" type="sibTrans" cxnId="{6FB29536-4816-4888-B68F-9C32757D1E7B}">
      <dgm:prSet/>
      <dgm:spPr/>
      <dgm:t>
        <a:bodyPr/>
        <a:lstStyle/>
        <a:p>
          <a:endParaRPr lang="en-US"/>
        </a:p>
      </dgm:t>
    </dgm:pt>
    <dgm:pt modelId="{CB06FF12-2A1E-4BF7-9058-B64FCD509AE6}">
      <dgm:prSet phldrT="[Text]" custT="1"/>
      <dgm:spPr/>
      <dgm:t>
        <a:bodyPr/>
        <a:lstStyle/>
        <a:p>
          <a:r>
            <a:rPr lang="pt-BR" sz="1300" noProof="0" dirty="0" smtClean="0"/>
            <a:t>Os módulos internos para decodificar / codificar dados.</a:t>
          </a:r>
          <a:endParaRPr lang="en-GB" sz="1300" noProof="0" dirty="0"/>
        </a:p>
      </dgm:t>
    </dgm:pt>
    <dgm:pt modelId="{1C0AB083-9CC5-43EE-A613-CA4C2AD1489D}" type="parTrans" cxnId="{60063BDC-A587-4E3F-B72D-C9116C5463BD}">
      <dgm:prSet/>
      <dgm:spPr/>
      <dgm:t>
        <a:bodyPr/>
        <a:lstStyle/>
        <a:p>
          <a:endParaRPr lang="en-US"/>
        </a:p>
      </dgm:t>
    </dgm:pt>
    <dgm:pt modelId="{1CE57713-1E33-4110-9653-5ED2FF5230D9}" type="sibTrans" cxnId="{60063BDC-A587-4E3F-B72D-C9116C5463BD}">
      <dgm:prSet/>
      <dgm:spPr/>
      <dgm:t>
        <a:bodyPr/>
        <a:lstStyle/>
        <a:p>
          <a:endParaRPr lang="en-US"/>
        </a:p>
      </dgm:t>
    </dgm:pt>
    <dgm:pt modelId="{7F49ABEF-0748-48DC-85C2-10328807CD2C}">
      <dgm:prSet phldrT="[Text]"/>
      <dgm:spPr/>
      <dgm:t>
        <a:bodyPr/>
        <a:lstStyle/>
        <a:p>
          <a:r>
            <a:rPr lang="en-GB" noProof="0" dirty="0" smtClean="0"/>
            <a:t>Format</a:t>
          </a:r>
          <a:endParaRPr lang="en-GB" noProof="0" dirty="0"/>
        </a:p>
      </dgm:t>
    </dgm:pt>
    <dgm:pt modelId="{47328CAE-1588-4BA1-B835-D9B7FCFD83E9}" type="parTrans" cxnId="{274CFC02-B5D9-4ED6-AB7A-9954DDEAB041}">
      <dgm:prSet/>
      <dgm:spPr/>
      <dgm:t>
        <a:bodyPr/>
        <a:lstStyle/>
        <a:p>
          <a:endParaRPr lang="en-US"/>
        </a:p>
      </dgm:t>
    </dgm:pt>
    <dgm:pt modelId="{B1166919-4A09-4702-A921-F6D2C5907C3C}" type="sibTrans" cxnId="{274CFC02-B5D9-4ED6-AB7A-9954DDEAB041}">
      <dgm:prSet/>
      <dgm:spPr/>
      <dgm:t>
        <a:bodyPr/>
        <a:lstStyle/>
        <a:p>
          <a:endParaRPr lang="en-US"/>
        </a:p>
      </dgm:t>
    </dgm:pt>
    <dgm:pt modelId="{7DDD93CC-8E2B-4F3F-8205-F45D81CEE915}">
      <dgm:prSet phldrT="[Text]" custT="1"/>
      <dgm:spPr/>
      <dgm:t>
        <a:bodyPr/>
        <a:lstStyle/>
        <a:p>
          <a:r>
            <a:rPr lang="pt-BR" sz="1300" noProof="0" dirty="0" smtClean="0"/>
            <a:t>Define quais campos para ler / escrever de uma fonte ou para um destino e qual decodificador deve ser instanciado.</a:t>
          </a:r>
          <a:endParaRPr lang="en-GB" sz="1300" noProof="0" dirty="0"/>
        </a:p>
      </dgm:t>
    </dgm:pt>
    <dgm:pt modelId="{0F5B08CA-793B-49A2-939D-C6A3517A6F1E}" type="parTrans" cxnId="{A7EBAD25-A2AB-44BC-AF3D-26FAE5F224F8}">
      <dgm:prSet/>
      <dgm:spPr/>
      <dgm:t>
        <a:bodyPr/>
        <a:lstStyle/>
        <a:p>
          <a:endParaRPr lang="en-US"/>
        </a:p>
      </dgm:t>
    </dgm:pt>
    <dgm:pt modelId="{5BC044C3-6164-4853-95E0-BAE33ECF287C}" type="sibTrans" cxnId="{A7EBAD25-A2AB-44BC-AF3D-26FAE5F224F8}">
      <dgm:prSet/>
      <dgm:spPr/>
      <dgm:t>
        <a:bodyPr/>
        <a:lstStyle/>
        <a:p>
          <a:endParaRPr lang="en-US"/>
        </a:p>
      </dgm:t>
    </dgm:pt>
    <dgm:pt modelId="{4C8D2906-7858-4D67-BC9C-139CF35B4AE1}">
      <dgm:prSet phldrT="[Text]"/>
      <dgm:spPr/>
      <dgm:t>
        <a:bodyPr/>
        <a:lstStyle/>
        <a:p>
          <a:r>
            <a:rPr lang="en-GB" noProof="0" dirty="0" smtClean="0"/>
            <a:t>Schema</a:t>
          </a:r>
          <a:endParaRPr lang="en-GB" noProof="0" dirty="0"/>
        </a:p>
      </dgm:t>
    </dgm:pt>
    <dgm:pt modelId="{47634585-468A-4FC5-A8E7-15B648475E79}" type="parTrans" cxnId="{48F6A599-8632-4400-9F59-3033E4E3EB4E}">
      <dgm:prSet/>
      <dgm:spPr/>
      <dgm:t>
        <a:bodyPr/>
        <a:lstStyle/>
        <a:p>
          <a:endParaRPr lang="en-US"/>
        </a:p>
      </dgm:t>
    </dgm:pt>
    <dgm:pt modelId="{02DD6CF7-C5CC-4AA3-A82F-C9E1CA2FCBF5}" type="sibTrans" cxnId="{48F6A599-8632-4400-9F59-3033E4E3EB4E}">
      <dgm:prSet/>
      <dgm:spPr/>
      <dgm:t>
        <a:bodyPr/>
        <a:lstStyle/>
        <a:p>
          <a:endParaRPr lang="en-US"/>
        </a:p>
      </dgm:t>
    </dgm:pt>
    <dgm:pt modelId="{96210868-57D2-4F1A-BE6A-42E8A8B9DAA3}">
      <dgm:prSet phldrT="[Text]" custT="1"/>
      <dgm:spPr/>
      <dgm:t>
        <a:bodyPr/>
        <a:lstStyle/>
        <a:p>
          <a:r>
            <a:rPr lang="pt-BR" sz="1300" noProof="0" dirty="0" smtClean="0"/>
            <a:t>Uma estrutura final para apresentação de registros / eventos.</a:t>
          </a:r>
          <a:endParaRPr lang="en-GB" sz="1300" noProof="0" dirty="0"/>
        </a:p>
      </dgm:t>
    </dgm:pt>
    <dgm:pt modelId="{E87623CB-D81A-4D42-95B4-D5E5FBEE59F6}" type="parTrans" cxnId="{256A2973-CFD3-424E-A33D-EDE6627B23BB}">
      <dgm:prSet/>
      <dgm:spPr/>
      <dgm:t>
        <a:bodyPr/>
        <a:lstStyle/>
        <a:p>
          <a:endParaRPr lang="en-US"/>
        </a:p>
      </dgm:t>
    </dgm:pt>
    <dgm:pt modelId="{4C47523A-3BD0-4B34-8441-0C77F8840508}" type="sibTrans" cxnId="{256A2973-CFD3-424E-A33D-EDE6627B23BB}">
      <dgm:prSet/>
      <dgm:spPr/>
      <dgm:t>
        <a:bodyPr/>
        <a:lstStyle/>
        <a:p>
          <a:endParaRPr lang="en-US"/>
        </a:p>
      </dgm:t>
    </dgm:pt>
    <dgm:pt modelId="{1CFAE291-F1A4-4D66-BEFF-F8126AA75374}">
      <dgm:prSet phldrT="[Text]"/>
      <dgm:spPr/>
      <dgm:t>
        <a:bodyPr/>
        <a:lstStyle/>
        <a:p>
          <a:r>
            <a:rPr lang="en-GB" noProof="0" dirty="0" smtClean="0"/>
            <a:t>Loading Process</a:t>
          </a:r>
          <a:endParaRPr lang="en-GB" noProof="0" dirty="0"/>
        </a:p>
      </dgm:t>
    </dgm:pt>
    <dgm:pt modelId="{D64874DD-8021-4AA5-A72B-821204A12992}" type="parTrans" cxnId="{B7AADA19-2568-4553-8447-4C07E206B130}">
      <dgm:prSet/>
      <dgm:spPr/>
      <dgm:t>
        <a:bodyPr/>
        <a:lstStyle/>
        <a:p>
          <a:endParaRPr lang="en-US"/>
        </a:p>
      </dgm:t>
    </dgm:pt>
    <dgm:pt modelId="{142BF59A-CDC2-4861-AE10-BD30B54FEB45}" type="sibTrans" cxnId="{B7AADA19-2568-4553-8447-4C07E206B130}">
      <dgm:prSet/>
      <dgm:spPr/>
      <dgm:t>
        <a:bodyPr/>
        <a:lstStyle/>
        <a:p>
          <a:endParaRPr lang="en-US"/>
        </a:p>
      </dgm:t>
    </dgm:pt>
    <dgm:pt modelId="{54B66884-16B2-4307-8E16-312ACE52822A}">
      <dgm:prSet phldrT="[Text]" custT="1"/>
      <dgm:spPr/>
      <dgm:t>
        <a:bodyPr/>
        <a:lstStyle/>
        <a:p>
          <a:r>
            <a:rPr lang="pt-BR" sz="1300" noProof="0" dirty="0" smtClean="0"/>
            <a:t>Define os eventos de um processo de carregamento usando o Fluxo de carregamento de dados.</a:t>
          </a:r>
          <a:endParaRPr lang="en-GB" sz="1300" noProof="0" dirty="0"/>
        </a:p>
      </dgm:t>
    </dgm:pt>
    <dgm:pt modelId="{B8D7ACB1-96B5-4E8E-B88A-A7EFB69FC752}" type="parTrans" cxnId="{D7ECB9B0-9A8B-4CB0-A3A0-EA2AFA442565}">
      <dgm:prSet/>
      <dgm:spPr/>
      <dgm:t>
        <a:bodyPr/>
        <a:lstStyle/>
        <a:p>
          <a:endParaRPr lang="en-US"/>
        </a:p>
      </dgm:t>
    </dgm:pt>
    <dgm:pt modelId="{04AB8109-EA80-4DF0-A372-062B9332CBD6}" type="sibTrans" cxnId="{D7ECB9B0-9A8B-4CB0-A3A0-EA2AFA442565}">
      <dgm:prSet/>
      <dgm:spPr/>
      <dgm:t>
        <a:bodyPr/>
        <a:lstStyle/>
        <a:p>
          <a:endParaRPr lang="en-US"/>
        </a:p>
      </dgm:t>
    </dgm:pt>
    <dgm:pt modelId="{1ED6E39A-E8C8-4FD8-98B2-52536743CC6E}">
      <dgm:prSet phldrT="[Text]"/>
      <dgm:spPr/>
      <dgm:t>
        <a:bodyPr/>
        <a:lstStyle/>
        <a:p>
          <a:r>
            <a:rPr lang="en-GB" noProof="0" dirty="0" smtClean="0"/>
            <a:t>Stream</a:t>
          </a:r>
          <a:endParaRPr lang="en-GB" noProof="0" dirty="0"/>
        </a:p>
      </dgm:t>
    </dgm:pt>
    <dgm:pt modelId="{DFDA189F-4189-44A0-B3FE-E52E785424CD}" type="parTrans" cxnId="{5C2358CB-F93A-45FE-AC65-536551A831C6}">
      <dgm:prSet/>
      <dgm:spPr/>
      <dgm:t>
        <a:bodyPr/>
        <a:lstStyle/>
        <a:p>
          <a:endParaRPr lang="en-US"/>
        </a:p>
      </dgm:t>
    </dgm:pt>
    <dgm:pt modelId="{57195D64-B0D3-4F70-9B71-5B73AF7B4BF9}" type="sibTrans" cxnId="{5C2358CB-F93A-45FE-AC65-536551A831C6}">
      <dgm:prSet/>
      <dgm:spPr/>
      <dgm:t>
        <a:bodyPr/>
        <a:lstStyle/>
        <a:p>
          <a:endParaRPr lang="en-US"/>
        </a:p>
      </dgm:t>
    </dgm:pt>
    <dgm:pt modelId="{C6C4CC0F-D396-45B5-B269-0D89075137DD}">
      <dgm:prSet phldrT="[Text]" custT="1"/>
      <dgm:spPr/>
      <dgm:t>
        <a:bodyPr/>
        <a:lstStyle/>
        <a:p>
          <a:r>
            <a:rPr lang="pt-BR" sz="1300" noProof="0" dirty="0" smtClean="0"/>
            <a:t>Implementa regras para descobrir novos eventos / arquivos (por exemplo, FTP, SFTP, DB, etc.).</a:t>
          </a:r>
          <a:endParaRPr lang="en-GB" sz="1300" noProof="0" dirty="0"/>
        </a:p>
      </dgm:t>
    </dgm:pt>
    <dgm:pt modelId="{DD036627-7BFF-4062-AFC3-EFE28AE6393F}" type="parTrans" cxnId="{C3AFFA28-4933-47F7-8072-FDAD6C9D6978}">
      <dgm:prSet/>
      <dgm:spPr/>
      <dgm:t>
        <a:bodyPr/>
        <a:lstStyle/>
        <a:p>
          <a:endParaRPr lang="en-US"/>
        </a:p>
      </dgm:t>
    </dgm:pt>
    <dgm:pt modelId="{05007905-8DCC-4751-94C5-D43B66DDC50A}" type="sibTrans" cxnId="{C3AFFA28-4933-47F7-8072-FDAD6C9D6978}">
      <dgm:prSet/>
      <dgm:spPr/>
      <dgm:t>
        <a:bodyPr/>
        <a:lstStyle/>
        <a:p>
          <a:endParaRPr lang="en-US"/>
        </a:p>
      </dgm:t>
    </dgm:pt>
    <dgm:pt modelId="{57B7D0BF-CE36-47AE-BBA0-DF04529B2C67}">
      <dgm:prSet phldrT="[Text]" custT="1"/>
      <dgm:spPr/>
      <dgm:t>
        <a:bodyPr/>
        <a:lstStyle/>
        <a:p>
          <a:r>
            <a:rPr lang="pt-BR" sz="1300" noProof="0" dirty="0" smtClean="0"/>
            <a:t>Define o mapeamento da saída de um </a:t>
          </a:r>
          <a:r>
            <a:rPr lang="pt-BR" sz="1300" i="1" noProof="0" dirty="0" err="1" smtClean="0"/>
            <a:t>format</a:t>
          </a:r>
          <a:r>
            <a:rPr lang="pt-BR" sz="1300" noProof="0" dirty="0" smtClean="0"/>
            <a:t> em um </a:t>
          </a:r>
          <a:r>
            <a:rPr lang="pt-BR" sz="1300" i="1" noProof="0" dirty="0" err="1" smtClean="0"/>
            <a:t>schema</a:t>
          </a:r>
          <a:r>
            <a:rPr lang="pt-BR" sz="1300" noProof="0" dirty="0" smtClean="0"/>
            <a:t> definido.</a:t>
          </a:r>
          <a:endParaRPr lang="en-GB" sz="1300" noProof="0" dirty="0"/>
        </a:p>
      </dgm:t>
    </dgm:pt>
    <dgm:pt modelId="{A871B5B9-14DB-4C38-BE02-69FA10A215F6}">
      <dgm:prSet phldrT="[Text]"/>
      <dgm:spPr/>
      <dgm:t>
        <a:bodyPr/>
        <a:lstStyle/>
        <a:p>
          <a:r>
            <a:rPr lang="en-GB" noProof="0" dirty="0" smtClean="0"/>
            <a:t>Binding</a:t>
          </a:r>
          <a:endParaRPr lang="en-GB" noProof="0" dirty="0"/>
        </a:p>
      </dgm:t>
    </dgm:pt>
    <dgm:pt modelId="{71D54D9D-602C-4FE4-A7D8-C38ACFE0A9DC}" type="sibTrans" cxnId="{78B96764-C8C5-4CE8-9DD1-DB6C28650012}">
      <dgm:prSet/>
      <dgm:spPr/>
      <dgm:t>
        <a:bodyPr/>
        <a:lstStyle/>
        <a:p>
          <a:endParaRPr lang="en-US"/>
        </a:p>
      </dgm:t>
    </dgm:pt>
    <dgm:pt modelId="{121B6C0C-7367-4B67-95C6-29C6CBEAC0D2}" type="parTrans" cxnId="{78B96764-C8C5-4CE8-9DD1-DB6C28650012}">
      <dgm:prSet/>
      <dgm:spPr/>
      <dgm:t>
        <a:bodyPr/>
        <a:lstStyle/>
        <a:p>
          <a:endParaRPr lang="en-US"/>
        </a:p>
      </dgm:t>
    </dgm:pt>
    <dgm:pt modelId="{05014B61-A7F9-41A3-A2E5-CA04983C3B1D}" type="sibTrans" cxnId="{2FE56E92-3828-4A1B-92DF-6E7C8ED7455F}">
      <dgm:prSet/>
      <dgm:spPr/>
      <dgm:t>
        <a:bodyPr/>
        <a:lstStyle/>
        <a:p>
          <a:endParaRPr lang="en-US"/>
        </a:p>
      </dgm:t>
    </dgm:pt>
    <dgm:pt modelId="{8F1531EE-84FD-48FD-BF79-51CA544A96F5}" type="parTrans" cxnId="{2FE56E92-3828-4A1B-92DF-6E7C8ED7455F}">
      <dgm:prSet/>
      <dgm:spPr/>
      <dgm:t>
        <a:bodyPr/>
        <a:lstStyle/>
        <a:p>
          <a:endParaRPr lang="en-US"/>
        </a:p>
      </dgm:t>
    </dgm:pt>
    <dgm:pt modelId="{85BBEA33-C89A-4492-88C8-ADE3B38937A2}">
      <dgm:prSet custT="1"/>
      <dgm:spPr/>
      <dgm:t>
        <a:bodyPr/>
        <a:lstStyle/>
        <a:p>
          <a:r>
            <a:rPr lang="pt-BR" sz="1300" noProof="0" dirty="0" smtClean="0"/>
            <a:t>Arquivo (Texto, Binário, ASN1, etc.), Base de dados, baseado em eventos.</a:t>
          </a:r>
        </a:p>
      </dgm:t>
    </dgm:pt>
    <dgm:pt modelId="{5FC806D4-3973-4E19-9BD1-92355DA95BBB}" type="parTrans" cxnId="{D3736988-374C-4A59-AD46-3020E3B67B58}">
      <dgm:prSet/>
      <dgm:spPr/>
      <dgm:t>
        <a:bodyPr/>
        <a:lstStyle/>
        <a:p>
          <a:endParaRPr lang="pt-BR"/>
        </a:p>
      </dgm:t>
    </dgm:pt>
    <dgm:pt modelId="{B584B9C5-6AB9-4DB3-8AFC-06616E418BBD}" type="sibTrans" cxnId="{D3736988-374C-4A59-AD46-3020E3B67B58}">
      <dgm:prSet/>
      <dgm:spPr/>
      <dgm:t>
        <a:bodyPr/>
        <a:lstStyle/>
        <a:p>
          <a:endParaRPr lang="pt-BR"/>
        </a:p>
      </dgm:t>
    </dgm:pt>
    <dgm:pt modelId="{C21F5B39-8AFE-4F71-871C-6FB1D502FFF4}">
      <dgm:prSet custT="1"/>
      <dgm:spPr/>
      <dgm:t>
        <a:bodyPr/>
        <a:lstStyle/>
        <a:p>
          <a:r>
            <a:rPr lang="pt-BR" sz="1300" noProof="0" dirty="0" smtClean="0"/>
            <a:t>Permite regras de filtragem e transformação para um layout padrão (Utiliza vários </a:t>
          </a:r>
          <a:r>
            <a:rPr lang="pt-BR" sz="1300" i="1" noProof="0" dirty="0" err="1" smtClean="0"/>
            <a:t>formats</a:t>
          </a:r>
          <a:r>
            <a:rPr lang="pt-BR" sz="1300" noProof="0" dirty="0" smtClean="0"/>
            <a:t> para unifica-los).</a:t>
          </a:r>
        </a:p>
      </dgm:t>
    </dgm:pt>
    <dgm:pt modelId="{9A9B4705-E7BB-47FA-865B-8EBA5307298B}" type="parTrans" cxnId="{9A95C10A-CB5C-4E11-BDBE-19C75827273C}">
      <dgm:prSet/>
      <dgm:spPr/>
      <dgm:t>
        <a:bodyPr/>
        <a:lstStyle/>
        <a:p>
          <a:endParaRPr lang="pt-BR"/>
        </a:p>
      </dgm:t>
    </dgm:pt>
    <dgm:pt modelId="{E2DE7F03-F3A6-4033-9D67-2EE7EC04910C}" type="sibTrans" cxnId="{9A95C10A-CB5C-4E11-BDBE-19C75827273C}">
      <dgm:prSet/>
      <dgm:spPr/>
      <dgm:t>
        <a:bodyPr/>
        <a:lstStyle/>
        <a:p>
          <a:endParaRPr lang="pt-BR"/>
        </a:p>
      </dgm:t>
    </dgm:pt>
    <dgm:pt modelId="{B55DE353-A6C9-4AD4-9730-047B8C79DE67}">
      <dgm:prSet custT="1"/>
      <dgm:spPr/>
      <dgm:t>
        <a:bodyPr/>
        <a:lstStyle/>
        <a:p>
          <a:r>
            <a:rPr lang="pt-BR" sz="1300" noProof="0" dirty="0" smtClean="0"/>
            <a:t>Permite o mapeamento de vários formatos em um único esquema.</a:t>
          </a:r>
        </a:p>
      </dgm:t>
    </dgm:pt>
    <dgm:pt modelId="{E127888F-8A15-4C56-ABF3-178F5C85D2C3}" type="parTrans" cxnId="{9855989A-D2B6-4A33-B263-4DD375718BC4}">
      <dgm:prSet/>
      <dgm:spPr/>
      <dgm:t>
        <a:bodyPr/>
        <a:lstStyle/>
        <a:p>
          <a:endParaRPr lang="pt-BR"/>
        </a:p>
      </dgm:t>
    </dgm:pt>
    <dgm:pt modelId="{676FFAB9-74B0-4ABB-A1DC-154A5EDCFFE8}" type="sibTrans" cxnId="{9855989A-D2B6-4A33-B263-4DD375718BC4}">
      <dgm:prSet/>
      <dgm:spPr/>
      <dgm:t>
        <a:bodyPr/>
        <a:lstStyle/>
        <a:p>
          <a:endParaRPr lang="pt-BR"/>
        </a:p>
      </dgm:t>
    </dgm:pt>
    <dgm:pt modelId="{0B07FD87-6F3B-4B53-B765-A771104D6F9C}">
      <dgm:prSet custT="1"/>
      <dgm:spPr/>
      <dgm:t>
        <a:bodyPr/>
        <a:lstStyle/>
        <a:p>
          <a:r>
            <a:rPr lang="pt-BR" sz="1300" noProof="0" dirty="0" smtClean="0"/>
            <a:t>Permite paralelização, regras de distribuição e tratamento de erros, etc.</a:t>
          </a:r>
        </a:p>
      </dgm:t>
    </dgm:pt>
    <dgm:pt modelId="{F19DDE0B-94D6-4A6C-BEA7-5950FA6EA45F}" type="parTrans" cxnId="{EAB8D4E5-198B-4EED-A9C8-3D57B025F155}">
      <dgm:prSet/>
      <dgm:spPr/>
      <dgm:t>
        <a:bodyPr/>
        <a:lstStyle/>
        <a:p>
          <a:endParaRPr lang="pt-BR"/>
        </a:p>
      </dgm:t>
    </dgm:pt>
    <dgm:pt modelId="{07B49684-E32B-4412-872D-95F72F2A0AAD}" type="sibTrans" cxnId="{EAB8D4E5-198B-4EED-A9C8-3D57B025F155}">
      <dgm:prSet/>
      <dgm:spPr/>
      <dgm:t>
        <a:bodyPr/>
        <a:lstStyle/>
        <a:p>
          <a:endParaRPr lang="pt-BR"/>
        </a:p>
      </dgm:t>
    </dgm:pt>
    <dgm:pt modelId="{50858212-C59F-4C57-93AE-DC11F44D0B6C}">
      <dgm:prSet custT="1"/>
      <dgm:spPr/>
      <dgm:t>
        <a:bodyPr/>
        <a:lstStyle/>
        <a:p>
          <a:r>
            <a:rPr lang="pt-BR" sz="1300" noProof="0" dirty="0" smtClean="0"/>
            <a:t>Instanciado com um formato predefinido (por exemplo, TAP3.11).</a:t>
          </a:r>
        </a:p>
      </dgm:t>
    </dgm:pt>
    <dgm:pt modelId="{B148C2F7-1E4C-42A6-8BCB-DD44B4106681}" type="sibTrans" cxnId="{C6B49CB8-BA0F-4E5D-A92E-D3364233763E}">
      <dgm:prSet/>
      <dgm:spPr/>
      <dgm:t>
        <a:bodyPr/>
        <a:lstStyle/>
        <a:p>
          <a:endParaRPr lang="pt-BR"/>
        </a:p>
      </dgm:t>
    </dgm:pt>
    <dgm:pt modelId="{C7B7FD94-06EF-485A-BA99-A2A97E157239}" type="parTrans" cxnId="{C6B49CB8-BA0F-4E5D-A92E-D3364233763E}">
      <dgm:prSet/>
      <dgm:spPr/>
      <dgm:t>
        <a:bodyPr/>
        <a:lstStyle/>
        <a:p>
          <a:endParaRPr lang="pt-BR"/>
        </a:p>
      </dgm:t>
    </dgm:pt>
    <dgm:pt modelId="{C15161C0-B8BB-4B3D-9163-25D661696CDA}" type="pres">
      <dgm:prSet presAssocID="{EB3ADBC5-2B82-43E1-812A-E772A6779CEF}" presName="Name0" presStyleCnt="0">
        <dgm:presLayoutVars>
          <dgm:dir/>
          <dgm:animLvl val="lvl"/>
          <dgm:resizeHandles val="exact"/>
        </dgm:presLayoutVars>
      </dgm:prSet>
      <dgm:spPr/>
      <dgm:t>
        <a:bodyPr/>
        <a:lstStyle/>
        <a:p>
          <a:endParaRPr lang="en-US"/>
        </a:p>
      </dgm:t>
    </dgm:pt>
    <dgm:pt modelId="{5D8DE57B-3DE4-4F95-BC88-F25B5CA516BF}" type="pres">
      <dgm:prSet presAssocID="{75320C05-FF51-4926-B95E-6D6D106136FA}" presName="linNode" presStyleCnt="0"/>
      <dgm:spPr/>
      <dgm:t>
        <a:bodyPr/>
        <a:lstStyle/>
        <a:p>
          <a:endParaRPr lang="en-GB"/>
        </a:p>
      </dgm:t>
    </dgm:pt>
    <dgm:pt modelId="{69D74001-51E1-4CDE-B379-E46933F1F371}" type="pres">
      <dgm:prSet presAssocID="{75320C05-FF51-4926-B95E-6D6D106136FA}" presName="parentText" presStyleLbl="node1" presStyleIdx="0" presStyleCnt="6">
        <dgm:presLayoutVars>
          <dgm:chMax val="1"/>
          <dgm:bulletEnabled val="1"/>
        </dgm:presLayoutVars>
      </dgm:prSet>
      <dgm:spPr/>
      <dgm:t>
        <a:bodyPr/>
        <a:lstStyle/>
        <a:p>
          <a:endParaRPr lang="en-US"/>
        </a:p>
      </dgm:t>
    </dgm:pt>
    <dgm:pt modelId="{F9C22276-34DD-4D3F-9F53-B84C43036989}" type="pres">
      <dgm:prSet presAssocID="{75320C05-FF51-4926-B95E-6D6D106136FA}" presName="descendantText" presStyleLbl="alignAccFollowNode1" presStyleIdx="0" presStyleCnt="6">
        <dgm:presLayoutVars>
          <dgm:bulletEnabled val="1"/>
        </dgm:presLayoutVars>
      </dgm:prSet>
      <dgm:spPr/>
      <dgm:t>
        <a:bodyPr/>
        <a:lstStyle/>
        <a:p>
          <a:endParaRPr lang="en-US"/>
        </a:p>
      </dgm:t>
    </dgm:pt>
    <dgm:pt modelId="{7C864240-C58A-4162-A7EC-B0057E544E15}" type="pres">
      <dgm:prSet presAssocID="{24A6A113-2DE7-4209-AB99-07E1EB7AD8A5}" presName="sp" presStyleCnt="0"/>
      <dgm:spPr/>
      <dgm:t>
        <a:bodyPr/>
        <a:lstStyle/>
        <a:p>
          <a:endParaRPr lang="en-GB"/>
        </a:p>
      </dgm:t>
    </dgm:pt>
    <dgm:pt modelId="{3E058279-E0DD-4AFB-A36C-3BDC265DC3F8}" type="pres">
      <dgm:prSet presAssocID="{7F49ABEF-0748-48DC-85C2-10328807CD2C}" presName="linNode" presStyleCnt="0"/>
      <dgm:spPr/>
      <dgm:t>
        <a:bodyPr/>
        <a:lstStyle/>
        <a:p>
          <a:endParaRPr lang="en-GB"/>
        </a:p>
      </dgm:t>
    </dgm:pt>
    <dgm:pt modelId="{9E2F61AA-0EB6-4BF2-BBDB-9221A81FB9CF}" type="pres">
      <dgm:prSet presAssocID="{7F49ABEF-0748-48DC-85C2-10328807CD2C}" presName="parentText" presStyleLbl="node1" presStyleIdx="1" presStyleCnt="6">
        <dgm:presLayoutVars>
          <dgm:chMax val="1"/>
          <dgm:bulletEnabled val="1"/>
        </dgm:presLayoutVars>
      </dgm:prSet>
      <dgm:spPr/>
      <dgm:t>
        <a:bodyPr/>
        <a:lstStyle/>
        <a:p>
          <a:endParaRPr lang="en-US"/>
        </a:p>
      </dgm:t>
    </dgm:pt>
    <dgm:pt modelId="{59F56FF2-182D-458A-A85A-5BA14DFA1660}" type="pres">
      <dgm:prSet presAssocID="{7F49ABEF-0748-48DC-85C2-10328807CD2C}" presName="descendantText" presStyleLbl="alignAccFollowNode1" presStyleIdx="1" presStyleCnt="6">
        <dgm:presLayoutVars>
          <dgm:bulletEnabled val="1"/>
        </dgm:presLayoutVars>
      </dgm:prSet>
      <dgm:spPr/>
      <dgm:t>
        <a:bodyPr/>
        <a:lstStyle/>
        <a:p>
          <a:endParaRPr lang="en-US"/>
        </a:p>
      </dgm:t>
    </dgm:pt>
    <dgm:pt modelId="{F63F8530-34EC-42C1-9A2B-E78BDA9EC95A}" type="pres">
      <dgm:prSet presAssocID="{B1166919-4A09-4702-A921-F6D2C5907C3C}" presName="sp" presStyleCnt="0"/>
      <dgm:spPr/>
      <dgm:t>
        <a:bodyPr/>
        <a:lstStyle/>
        <a:p>
          <a:endParaRPr lang="en-GB"/>
        </a:p>
      </dgm:t>
    </dgm:pt>
    <dgm:pt modelId="{707934DC-1224-4264-B538-7FE90D96B88D}" type="pres">
      <dgm:prSet presAssocID="{1ED6E39A-E8C8-4FD8-98B2-52536743CC6E}" presName="linNode" presStyleCnt="0"/>
      <dgm:spPr/>
      <dgm:t>
        <a:bodyPr/>
        <a:lstStyle/>
        <a:p>
          <a:endParaRPr lang="en-GB"/>
        </a:p>
      </dgm:t>
    </dgm:pt>
    <dgm:pt modelId="{FE7AC2D7-7F86-4472-83E2-09775FF1B95C}" type="pres">
      <dgm:prSet presAssocID="{1ED6E39A-E8C8-4FD8-98B2-52536743CC6E}" presName="parentText" presStyleLbl="node1" presStyleIdx="2" presStyleCnt="6">
        <dgm:presLayoutVars>
          <dgm:chMax val="1"/>
          <dgm:bulletEnabled val="1"/>
        </dgm:presLayoutVars>
      </dgm:prSet>
      <dgm:spPr/>
      <dgm:t>
        <a:bodyPr/>
        <a:lstStyle/>
        <a:p>
          <a:endParaRPr lang="en-US"/>
        </a:p>
      </dgm:t>
    </dgm:pt>
    <dgm:pt modelId="{CB17047A-5F84-4272-8BB6-33A49CA93B6E}" type="pres">
      <dgm:prSet presAssocID="{1ED6E39A-E8C8-4FD8-98B2-52536743CC6E}" presName="descendantText" presStyleLbl="alignAccFollowNode1" presStyleIdx="2" presStyleCnt="6">
        <dgm:presLayoutVars>
          <dgm:bulletEnabled val="1"/>
        </dgm:presLayoutVars>
      </dgm:prSet>
      <dgm:spPr/>
      <dgm:t>
        <a:bodyPr/>
        <a:lstStyle/>
        <a:p>
          <a:endParaRPr lang="en-US"/>
        </a:p>
      </dgm:t>
    </dgm:pt>
    <dgm:pt modelId="{1508E073-133C-46FB-BCE2-083975DB4F17}" type="pres">
      <dgm:prSet presAssocID="{57195D64-B0D3-4F70-9B71-5B73AF7B4BF9}" presName="sp" presStyleCnt="0"/>
      <dgm:spPr/>
      <dgm:t>
        <a:bodyPr/>
        <a:lstStyle/>
        <a:p>
          <a:endParaRPr lang="en-GB"/>
        </a:p>
      </dgm:t>
    </dgm:pt>
    <dgm:pt modelId="{E581F07F-5586-4D74-8815-0B26A3AA0A02}" type="pres">
      <dgm:prSet presAssocID="{4C8D2906-7858-4D67-BC9C-139CF35B4AE1}" presName="linNode" presStyleCnt="0"/>
      <dgm:spPr/>
      <dgm:t>
        <a:bodyPr/>
        <a:lstStyle/>
        <a:p>
          <a:endParaRPr lang="en-GB"/>
        </a:p>
      </dgm:t>
    </dgm:pt>
    <dgm:pt modelId="{9C30CC5D-DC2F-4E86-A306-A2FB7B2A701E}" type="pres">
      <dgm:prSet presAssocID="{4C8D2906-7858-4D67-BC9C-139CF35B4AE1}" presName="parentText" presStyleLbl="node1" presStyleIdx="3" presStyleCnt="6">
        <dgm:presLayoutVars>
          <dgm:chMax val="1"/>
          <dgm:bulletEnabled val="1"/>
        </dgm:presLayoutVars>
      </dgm:prSet>
      <dgm:spPr/>
      <dgm:t>
        <a:bodyPr/>
        <a:lstStyle/>
        <a:p>
          <a:endParaRPr lang="en-US"/>
        </a:p>
      </dgm:t>
    </dgm:pt>
    <dgm:pt modelId="{AC3382B2-FF52-4A0F-BB8F-DC47FFC9415C}" type="pres">
      <dgm:prSet presAssocID="{4C8D2906-7858-4D67-BC9C-139CF35B4AE1}" presName="descendantText" presStyleLbl="alignAccFollowNode1" presStyleIdx="3" presStyleCnt="6">
        <dgm:presLayoutVars>
          <dgm:bulletEnabled val="1"/>
        </dgm:presLayoutVars>
      </dgm:prSet>
      <dgm:spPr/>
      <dgm:t>
        <a:bodyPr/>
        <a:lstStyle/>
        <a:p>
          <a:endParaRPr lang="en-US"/>
        </a:p>
      </dgm:t>
    </dgm:pt>
    <dgm:pt modelId="{EBE0C6F2-817C-4F1E-8998-1C4B26CEBB3C}" type="pres">
      <dgm:prSet presAssocID="{02DD6CF7-C5CC-4AA3-A82F-C9E1CA2FCBF5}" presName="sp" presStyleCnt="0"/>
      <dgm:spPr/>
      <dgm:t>
        <a:bodyPr/>
        <a:lstStyle/>
        <a:p>
          <a:endParaRPr lang="en-GB"/>
        </a:p>
      </dgm:t>
    </dgm:pt>
    <dgm:pt modelId="{06FCF276-85A1-4621-8544-CDA5014B0906}" type="pres">
      <dgm:prSet presAssocID="{A871B5B9-14DB-4C38-BE02-69FA10A215F6}" presName="linNode" presStyleCnt="0"/>
      <dgm:spPr/>
      <dgm:t>
        <a:bodyPr/>
        <a:lstStyle/>
        <a:p>
          <a:endParaRPr lang="en-GB"/>
        </a:p>
      </dgm:t>
    </dgm:pt>
    <dgm:pt modelId="{0EF5D684-9725-4349-85E3-C7C334D09BB7}" type="pres">
      <dgm:prSet presAssocID="{A871B5B9-14DB-4C38-BE02-69FA10A215F6}" presName="parentText" presStyleLbl="node1" presStyleIdx="4" presStyleCnt="6">
        <dgm:presLayoutVars>
          <dgm:chMax val="1"/>
          <dgm:bulletEnabled val="1"/>
        </dgm:presLayoutVars>
      </dgm:prSet>
      <dgm:spPr/>
      <dgm:t>
        <a:bodyPr/>
        <a:lstStyle/>
        <a:p>
          <a:endParaRPr lang="en-US"/>
        </a:p>
      </dgm:t>
    </dgm:pt>
    <dgm:pt modelId="{597B07A0-DB4F-4546-A1F5-4DF1D24764F4}" type="pres">
      <dgm:prSet presAssocID="{A871B5B9-14DB-4C38-BE02-69FA10A215F6}" presName="descendantText" presStyleLbl="alignAccFollowNode1" presStyleIdx="4" presStyleCnt="6">
        <dgm:presLayoutVars>
          <dgm:bulletEnabled val="1"/>
        </dgm:presLayoutVars>
      </dgm:prSet>
      <dgm:spPr/>
      <dgm:t>
        <a:bodyPr/>
        <a:lstStyle/>
        <a:p>
          <a:endParaRPr lang="en-US"/>
        </a:p>
      </dgm:t>
    </dgm:pt>
    <dgm:pt modelId="{33853A7A-2777-4FEB-BF5D-2CCAE7B3CBEE}" type="pres">
      <dgm:prSet presAssocID="{71D54D9D-602C-4FE4-A7D8-C38ACFE0A9DC}" presName="sp" presStyleCnt="0"/>
      <dgm:spPr/>
      <dgm:t>
        <a:bodyPr/>
        <a:lstStyle/>
        <a:p>
          <a:endParaRPr lang="en-GB"/>
        </a:p>
      </dgm:t>
    </dgm:pt>
    <dgm:pt modelId="{E199E6DD-1B79-41CA-BE9B-ED763C3105E9}" type="pres">
      <dgm:prSet presAssocID="{1CFAE291-F1A4-4D66-BEFF-F8126AA75374}" presName="linNode" presStyleCnt="0"/>
      <dgm:spPr/>
      <dgm:t>
        <a:bodyPr/>
        <a:lstStyle/>
        <a:p>
          <a:endParaRPr lang="en-GB"/>
        </a:p>
      </dgm:t>
    </dgm:pt>
    <dgm:pt modelId="{DC9548B6-7BA9-4AD5-BFE5-4391C206C41B}" type="pres">
      <dgm:prSet presAssocID="{1CFAE291-F1A4-4D66-BEFF-F8126AA75374}" presName="parentText" presStyleLbl="node1" presStyleIdx="5" presStyleCnt="6">
        <dgm:presLayoutVars>
          <dgm:chMax val="1"/>
          <dgm:bulletEnabled val="1"/>
        </dgm:presLayoutVars>
      </dgm:prSet>
      <dgm:spPr/>
      <dgm:t>
        <a:bodyPr/>
        <a:lstStyle/>
        <a:p>
          <a:endParaRPr lang="en-US"/>
        </a:p>
      </dgm:t>
    </dgm:pt>
    <dgm:pt modelId="{5048CBA0-F89B-4E17-BD4F-D1831DA784C2}" type="pres">
      <dgm:prSet presAssocID="{1CFAE291-F1A4-4D66-BEFF-F8126AA75374}" presName="descendantText" presStyleLbl="alignAccFollowNode1" presStyleIdx="5" presStyleCnt="6">
        <dgm:presLayoutVars>
          <dgm:bulletEnabled val="1"/>
        </dgm:presLayoutVars>
      </dgm:prSet>
      <dgm:spPr/>
      <dgm:t>
        <a:bodyPr/>
        <a:lstStyle/>
        <a:p>
          <a:endParaRPr lang="en-US"/>
        </a:p>
      </dgm:t>
    </dgm:pt>
  </dgm:ptLst>
  <dgm:cxnLst>
    <dgm:cxn modelId="{31927E25-ACCA-4992-AF54-5FEC6555AEF5}" type="presOf" srcId="{85BBEA33-C89A-4492-88C8-ADE3B38937A2}" destId="{F9C22276-34DD-4D3F-9F53-B84C43036989}" srcOrd="0" destOrd="1" presId="urn:microsoft.com/office/officeart/2005/8/layout/vList5"/>
    <dgm:cxn modelId="{B7AADA19-2568-4553-8447-4C07E206B130}" srcId="{EB3ADBC5-2B82-43E1-812A-E772A6779CEF}" destId="{1CFAE291-F1A4-4D66-BEFF-F8126AA75374}" srcOrd="5" destOrd="0" parTransId="{D64874DD-8021-4AA5-A72B-821204A12992}" sibTransId="{142BF59A-CDC2-4861-AE10-BD30B54FEB45}"/>
    <dgm:cxn modelId="{AF08F13D-E82E-4C9E-ACA9-95B0BE438411}" type="presOf" srcId="{75320C05-FF51-4926-B95E-6D6D106136FA}" destId="{69D74001-51E1-4CDE-B379-E46933F1F371}" srcOrd="0" destOrd="0" presId="urn:microsoft.com/office/officeart/2005/8/layout/vList5"/>
    <dgm:cxn modelId="{D7ECB9B0-9A8B-4CB0-A3A0-EA2AFA442565}" srcId="{1CFAE291-F1A4-4D66-BEFF-F8126AA75374}" destId="{54B66884-16B2-4307-8E16-312ACE52822A}" srcOrd="0" destOrd="0" parTransId="{B8D7ACB1-96B5-4E8E-B88A-A7EFB69FC752}" sibTransId="{04AB8109-EA80-4DF0-A372-062B9332CBD6}"/>
    <dgm:cxn modelId="{9A95C10A-CB5C-4E11-BDBE-19C75827273C}" srcId="{4C8D2906-7858-4D67-BC9C-139CF35B4AE1}" destId="{C21F5B39-8AFE-4F71-871C-6FB1D502FFF4}" srcOrd="1" destOrd="0" parTransId="{9A9B4705-E7BB-47FA-865B-8EBA5307298B}" sibTransId="{E2DE7F03-F3A6-4033-9D67-2EE7EC04910C}"/>
    <dgm:cxn modelId="{256A2973-CFD3-424E-A33D-EDE6627B23BB}" srcId="{4C8D2906-7858-4D67-BC9C-139CF35B4AE1}" destId="{96210868-57D2-4F1A-BE6A-42E8A8B9DAA3}" srcOrd="0" destOrd="0" parTransId="{E87623CB-D81A-4D42-95B4-D5E5FBEE59F6}" sibTransId="{4C47523A-3BD0-4B34-8441-0C77F8840508}"/>
    <dgm:cxn modelId="{6FB29536-4816-4888-B68F-9C32757D1E7B}" srcId="{EB3ADBC5-2B82-43E1-812A-E772A6779CEF}" destId="{75320C05-FF51-4926-B95E-6D6D106136FA}" srcOrd="0" destOrd="0" parTransId="{28B3B796-17E1-4767-97F8-688D9E680D42}" sibTransId="{24A6A113-2DE7-4209-AB99-07E1EB7AD8A5}"/>
    <dgm:cxn modelId="{68E58857-5CE9-4F4A-A926-09D35A2A2CF5}" type="presOf" srcId="{0B07FD87-6F3B-4B53-B765-A771104D6F9C}" destId="{5048CBA0-F89B-4E17-BD4F-D1831DA784C2}" srcOrd="0" destOrd="1" presId="urn:microsoft.com/office/officeart/2005/8/layout/vList5"/>
    <dgm:cxn modelId="{421D22B2-87D7-428D-98F4-945CB8E09A19}" type="presOf" srcId="{7DDD93CC-8E2B-4F3F-8205-F45D81CEE915}" destId="{59F56FF2-182D-458A-A85A-5BA14DFA1660}" srcOrd="0" destOrd="0" presId="urn:microsoft.com/office/officeart/2005/8/layout/vList5"/>
    <dgm:cxn modelId="{DE66422E-75BF-4F7A-96CA-214C84BFA050}" type="presOf" srcId="{57B7D0BF-CE36-47AE-BBA0-DF04529B2C67}" destId="{597B07A0-DB4F-4546-A1F5-4DF1D24764F4}" srcOrd="0" destOrd="0" presId="urn:microsoft.com/office/officeart/2005/8/layout/vList5"/>
    <dgm:cxn modelId="{48F6A599-8632-4400-9F59-3033E4E3EB4E}" srcId="{EB3ADBC5-2B82-43E1-812A-E772A6779CEF}" destId="{4C8D2906-7858-4D67-BC9C-139CF35B4AE1}" srcOrd="3" destOrd="0" parTransId="{47634585-468A-4FC5-A8E7-15B648475E79}" sibTransId="{02DD6CF7-C5CC-4AA3-A82F-C9E1CA2FCBF5}"/>
    <dgm:cxn modelId="{8A8C2633-B4C4-4981-A422-51B6A6BBB969}" type="presOf" srcId="{C21F5B39-8AFE-4F71-871C-6FB1D502FFF4}" destId="{AC3382B2-FF52-4A0F-BB8F-DC47FFC9415C}" srcOrd="0" destOrd="1" presId="urn:microsoft.com/office/officeart/2005/8/layout/vList5"/>
    <dgm:cxn modelId="{C6B49CB8-BA0F-4E5D-A92E-D3364233763E}" srcId="{1ED6E39A-E8C8-4FD8-98B2-52536743CC6E}" destId="{50858212-C59F-4C57-93AE-DC11F44D0B6C}" srcOrd="1" destOrd="0" parTransId="{C7B7FD94-06EF-485A-BA99-A2A97E157239}" sibTransId="{B148C2F7-1E4C-42A6-8BCB-DD44B4106681}"/>
    <dgm:cxn modelId="{82F8DCB6-A23E-46F9-9C1D-38CD6605026A}" type="presOf" srcId="{A871B5B9-14DB-4C38-BE02-69FA10A215F6}" destId="{0EF5D684-9725-4349-85E3-C7C334D09BB7}" srcOrd="0" destOrd="0" presId="urn:microsoft.com/office/officeart/2005/8/layout/vList5"/>
    <dgm:cxn modelId="{2AC2EE83-C3EE-4402-901B-69B31B4FC60E}" type="presOf" srcId="{EB3ADBC5-2B82-43E1-812A-E772A6779CEF}" destId="{C15161C0-B8BB-4B3D-9163-25D661696CDA}" srcOrd="0" destOrd="0" presId="urn:microsoft.com/office/officeart/2005/8/layout/vList5"/>
    <dgm:cxn modelId="{8724C29C-9509-4ED2-B5A6-118EE332BC29}" type="presOf" srcId="{54B66884-16B2-4307-8E16-312ACE52822A}" destId="{5048CBA0-F89B-4E17-BD4F-D1831DA784C2}" srcOrd="0" destOrd="0" presId="urn:microsoft.com/office/officeart/2005/8/layout/vList5"/>
    <dgm:cxn modelId="{60063BDC-A587-4E3F-B72D-C9116C5463BD}" srcId="{75320C05-FF51-4926-B95E-6D6D106136FA}" destId="{CB06FF12-2A1E-4BF7-9058-B64FCD509AE6}" srcOrd="0" destOrd="0" parTransId="{1C0AB083-9CC5-43EE-A613-CA4C2AD1489D}" sibTransId="{1CE57713-1E33-4110-9653-5ED2FF5230D9}"/>
    <dgm:cxn modelId="{8C781942-CDCC-4AB5-A641-18F2680AE995}" type="presOf" srcId="{7F49ABEF-0748-48DC-85C2-10328807CD2C}" destId="{9E2F61AA-0EB6-4BF2-BBDB-9221A81FB9CF}" srcOrd="0" destOrd="0" presId="urn:microsoft.com/office/officeart/2005/8/layout/vList5"/>
    <dgm:cxn modelId="{1CBF8EB8-31D3-40B7-95DA-462358BE0D05}" type="presOf" srcId="{50858212-C59F-4C57-93AE-DC11F44D0B6C}" destId="{CB17047A-5F84-4272-8BB6-33A49CA93B6E}" srcOrd="0" destOrd="1" presId="urn:microsoft.com/office/officeart/2005/8/layout/vList5"/>
    <dgm:cxn modelId="{EAB8D4E5-198B-4EED-A9C8-3D57B025F155}" srcId="{1CFAE291-F1A4-4D66-BEFF-F8126AA75374}" destId="{0B07FD87-6F3B-4B53-B765-A771104D6F9C}" srcOrd="1" destOrd="0" parTransId="{F19DDE0B-94D6-4A6C-BEA7-5950FA6EA45F}" sibTransId="{07B49684-E32B-4412-872D-95F72F2A0AAD}"/>
    <dgm:cxn modelId="{D46804FC-5C49-451F-BFD0-744A74B73D81}" type="presOf" srcId="{96210868-57D2-4F1A-BE6A-42E8A8B9DAA3}" destId="{AC3382B2-FF52-4A0F-BB8F-DC47FFC9415C}" srcOrd="0" destOrd="0" presId="urn:microsoft.com/office/officeart/2005/8/layout/vList5"/>
    <dgm:cxn modelId="{E3F6621D-1FDC-4356-89AE-A512E13A9956}" type="presOf" srcId="{1CFAE291-F1A4-4D66-BEFF-F8126AA75374}" destId="{DC9548B6-7BA9-4AD5-BFE5-4391C206C41B}" srcOrd="0" destOrd="0" presId="urn:microsoft.com/office/officeart/2005/8/layout/vList5"/>
    <dgm:cxn modelId="{78B96764-C8C5-4CE8-9DD1-DB6C28650012}" srcId="{EB3ADBC5-2B82-43E1-812A-E772A6779CEF}" destId="{A871B5B9-14DB-4C38-BE02-69FA10A215F6}" srcOrd="4" destOrd="0" parTransId="{121B6C0C-7367-4B67-95C6-29C6CBEAC0D2}" sibTransId="{71D54D9D-602C-4FE4-A7D8-C38ACFE0A9DC}"/>
    <dgm:cxn modelId="{EDFA539C-F122-465D-A4F3-3423E1AC1B86}" type="presOf" srcId="{C6C4CC0F-D396-45B5-B269-0D89075137DD}" destId="{CB17047A-5F84-4272-8BB6-33A49CA93B6E}" srcOrd="0" destOrd="0" presId="urn:microsoft.com/office/officeart/2005/8/layout/vList5"/>
    <dgm:cxn modelId="{313C6A3F-4DC8-4741-9B64-EEDE795D2F3A}" type="presOf" srcId="{4C8D2906-7858-4D67-BC9C-139CF35B4AE1}" destId="{9C30CC5D-DC2F-4E86-A306-A2FB7B2A701E}" srcOrd="0" destOrd="0" presId="urn:microsoft.com/office/officeart/2005/8/layout/vList5"/>
    <dgm:cxn modelId="{A7EBAD25-A2AB-44BC-AF3D-26FAE5F224F8}" srcId="{7F49ABEF-0748-48DC-85C2-10328807CD2C}" destId="{7DDD93CC-8E2B-4F3F-8205-F45D81CEE915}" srcOrd="0" destOrd="0" parTransId="{0F5B08CA-793B-49A2-939D-C6A3517A6F1E}" sibTransId="{5BC044C3-6164-4853-95E0-BAE33ECF287C}"/>
    <dgm:cxn modelId="{F708B588-EF96-4DE6-9630-E9CBC43EF3A8}" type="presOf" srcId="{CB06FF12-2A1E-4BF7-9058-B64FCD509AE6}" destId="{F9C22276-34DD-4D3F-9F53-B84C43036989}" srcOrd="0" destOrd="0" presId="urn:microsoft.com/office/officeart/2005/8/layout/vList5"/>
    <dgm:cxn modelId="{C3AFFA28-4933-47F7-8072-FDAD6C9D6978}" srcId="{1ED6E39A-E8C8-4FD8-98B2-52536743CC6E}" destId="{C6C4CC0F-D396-45B5-B269-0D89075137DD}" srcOrd="0" destOrd="0" parTransId="{DD036627-7BFF-4062-AFC3-EFE28AE6393F}" sibTransId="{05007905-8DCC-4751-94C5-D43B66DDC50A}"/>
    <dgm:cxn modelId="{274CFC02-B5D9-4ED6-AB7A-9954DDEAB041}" srcId="{EB3ADBC5-2B82-43E1-812A-E772A6779CEF}" destId="{7F49ABEF-0748-48DC-85C2-10328807CD2C}" srcOrd="1" destOrd="0" parTransId="{47328CAE-1588-4BA1-B835-D9B7FCFD83E9}" sibTransId="{B1166919-4A09-4702-A921-F6D2C5907C3C}"/>
    <dgm:cxn modelId="{D3736988-374C-4A59-AD46-3020E3B67B58}" srcId="{75320C05-FF51-4926-B95E-6D6D106136FA}" destId="{85BBEA33-C89A-4492-88C8-ADE3B38937A2}" srcOrd="1" destOrd="0" parTransId="{5FC806D4-3973-4E19-9BD1-92355DA95BBB}" sibTransId="{B584B9C5-6AB9-4DB3-8AFC-06616E418BBD}"/>
    <dgm:cxn modelId="{2FE56E92-3828-4A1B-92DF-6E7C8ED7455F}" srcId="{A871B5B9-14DB-4C38-BE02-69FA10A215F6}" destId="{57B7D0BF-CE36-47AE-BBA0-DF04529B2C67}" srcOrd="0" destOrd="0" parTransId="{8F1531EE-84FD-48FD-BF79-51CA544A96F5}" sibTransId="{05014B61-A7F9-41A3-A2E5-CA04983C3B1D}"/>
    <dgm:cxn modelId="{5C2358CB-F93A-45FE-AC65-536551A831C6}" srcId="{EB3ADBC5-2B82-43E1-812A-E772A6779CEF}" destId="{1ED6E39A-E8C8-4FD8-98B2-52536743CC6E}" srcOrd="2" destOrd="0" parTransId="{DFDA189F-4189-44A0-B3FE-E52E785424CD}" sibTransId="{57195D64-B0D3-4F70-9B71-5B73AF7B4BF9}"/>
    <dgm:cxn modelId="{7A323BED-892E-40B1-B445-8E3F3B764C34}" type="presOf" srcId="{1ED6E39A-E8C8-4FD8-98B2-52536743CC6E}" destId="{FE7AC2D7-7F86-4472-83E2-09775FF1B95C}" srcOrd="0" destOrd="0" presId="urn:microsoft.com/office/officeart/2005/8/layout/vList5"/>
    <dgm:cxn modelId="{FF5587EA-9F1D-4C5B-92C9-A0D0D1A8A8D3}" type="presOf" srcId="{B55DE353-A6C9-4AD4-9730-047B8C79DE67}" destId="{597B07A0-DB4F-4546-A1F5-4DF1D24764F4}" srcOrd="0" destOrd="1" presId="urn:microsoft.com/office/officeart/2005/8/layout/vList5"/>
    <dgm:cxn modelId="{9855989A-D2B6-4A33-B263-4DD375718BC4}" srcId="{A871B5B9-14DB-4C38-BE02-69FA10A215F6}" destId="{B55DE353-A6C9-4AD4-9730-047B8C79DE67}" srcOrd="1" destOrd="0" parTransId="{E127888F-8A15-4C56-ABF3-178F5C85D2C3}" sibTransId="{676FFAB9-74B0-4ABB-A1DC-154A5EDCFFE8}"/>
    <dgm:cxn modelId="{4BA6E9BA-7143-4F5F-93DF-2FCF5C5A6D37}" type="presParOf" srcId="{C15161C0-B8BB-4B3D-9163-25D661696CDA}" destId="{5D8DE57B-3DE4-4F95-BC88-F25B5CA516BF}" srcOrd="0" destOrd="0" presId="urn:microsoft.com/office/officeart/2005/8/layout/vList5"/>
    <dgm:cxn modelId="{FD723716-BE8A-4F09-B0DD-ED6E2A896C66}" type="presParOf" srcId="{5D8DE57B-3DE4-4F95-BC88-F25B5CA516BF}" destId="{69D74001-51E1-4CDE-B379-E46933F1F371}" srcOrd="0" destOrd="0" presId="urn:microsoft.com/office/officeart/2005/8/layout/vList5"/>
    <dgm:cxn modelId="{94644BCD-3B7A-4A90-B4A9-FAE69247B538}" type="presParOf" srcId="{5D8DE57B-3DE4-4F95-BC88-F25B5CA516BF}" destId="{F9C22276-34DD-4D3F-9F53-B84C43036989}" srcOrd="1" destOrd="0" presId="urn:microsoft.com/office/officeart/2005/8/layout/vList5"/>
    <dgm:cxn modelId="{F2B2AC67-592C-4448-83EC-A49C39130543}" type="presParOf" srcId="{C15161C0-B8BB-4B3D-9163-25D661696CDA}" destId="{7C864240-C58A-4162-A7EC-B0057E544E15}" srcOrd="1" destOrd="0" presId="urn:microsoft.com/office/officeart/2005/8/layout/vList5"/>
    <dgm:cxn modelId="{E73EE2F0-7A97-4A1A-AD92-946326686B74}" type="presParOf" srcId="{C15161C0-B8BB-4B3D-9163-25D661696CDA}" destId="{3E058279-E0DD-4AFB-A36C-3BDC265DC3F8}" srcOrd="2" destOrd="0" presId="urn:microsoft.com/office/officeart/2005/8/layout/vList5"/>
    <dgm:cxn modelId="{C55EDA6F-0AD8-45F9-BB16-0CC452686A08}" type="presParOf" srcId="{3E058279-E0DD-4AFB-A36C-3BDC265DC3F8}" destId="{9E2F61AA-0EB6-4BF2-BBDB-9221A81FB9CF}" srcOrd="0" destOrd="0" presId="urn:microsoft.com/office/officeart/2005/8/layout/vList5"/>
    <dgm:cxn modelId="{2DD57915-D4B2-46B9-A753-05E494CD94E8}" type="presParOf" srcId="{3E058279-E0DD-4AFB-A36C-3BDC265DC3F8}" destId="{59F56FF2-182D-458A-A85A-5BA14DFA1660}" srcOrd="1" destOrd="0" presId="urn:microsoft.com/office/officeart/2005/8/layout/vList5"/>
    <dgm:cxn modelId="{BFCA306B-E8FD-4875-B2FF-92077C1E2329}" type="presParOf" srcId="{C15161C0-B8BB-4B3D-9163-25D661696CDA}" destId="{F63F8530-34EC-42C1-9A2B-E78BDA9EC95A}" srcOrd="3" destOrd="0" presId="urn:microsoft.com/office/officeart/2005/8/layout/vList5"/>
    <dgm:cxn modelId="{A510DBBF-758B-412E-A57F-E1C949C65BCB}" type="presParOf" srcId="{C15161C0-B8BB-4B3D-9163-25D661696CDA}" destId="{707934DC-1224-4264-B538-7FE90D96B88D}" srcOrd="4" destOrd="0" presId="urn:microsoft.com/office/officeart/2005/8/layout/vList5"/>
    <dgm:cxn modelId="{9A795598-9499-48CC-90F8-E8AF2E540EC7}" type="presParOf" srcId="{707934DC-1224-4264-B538-7FE90D96B88D}" destId="{FE7AC2D7-7F86-4472-83E2-09775FF1B95C}" srcOrd="0" destOrd="0" presId="urn:microsoft.com/office/officeart/2005/8/layout/vList5"/>
    <dgm:cxn modelId="{21D8B508-D0B2-41CC-A430-26F8CAE43D9A}" type="presParOf" srcId="{707934DC-1224-4264-B538-7FE90D96B88D}" destId="{CB17047A-5F84-4272-8BB6-33A49CA93B6E}" srcOrd="1" destOrd="0" presId="urn:microsoft.com/office/officeart/2005/8/layout/vList5"/>
    <dgm:cxn modelId="{BE0CC397-5362-4D69-9071-BCE4255E1839}" type="presParOf" srcId="{C15161C0-B8BB-4B3D-9163-25D661696CDA}" destId="{1508E073-133C-46FB-BCE2-083975DB4F17}" srcOrd="5" destOrd="0" presId="urn:microsoft.com/office/officeart/2005/8/layout/vList5"/>
    <dgm:cxn modelId="{4A39F938-3FB8-4972-A2C5-252A3A340B10}" type="presParOf" srcId="{C15161C0-B8BB-4B3D-9163-25D661696CDA}" destId="{E581F07F-5586-4D74-8815-0B26A3AA0A02}" srcOrd="6" destOrd="0" presId="urn:microsoft.com/office/officeart/2005/8/layout/vList5"/>
    <dgm:cxn modelId="{D2E19A20-4B59-4F7F-8368-275A023ECA59}" type="presParOf" srcId="{E581F07F-5586-4D74-8815-0B26A3AA0A02}" destId="{9C30CC5D-DC2F-4E86-A306-A2FB7B2A701E}" srcOrd="0" destOrd="0" presId="urn:microsoft.com/office/officeart/2005/8/layout/vList5"/>
    <dgm:cxn modelId="{9D21B067-481A-49DD-8C65-F93A1CB79433}" type="presParOf" srcId="{E581F07F-5586-4D74-8815-0B26A3AA0A02}" destId="{AC3382B2-FF52-4A0F-BB8F-DC47FFC9415C}" srcOrd="1" destOrd="0" presId="urn:microsoft.com/office/officeart/2005/8/layout/vList5"/>
    <dgm:cxn modelId="{37C243B2-C479-4D7F-AB65-BB0EAF8D814B}" type="presParOf" srcId="{C15161C0-B8BB-4B3D-9163-25D661696CDA}" destId="{EBE0C6F2-817C-4F1E-8998-1C4B26CEBB3C}" srcOrd="7" destOrd="0" presId="urn:microsoft.com/office/officeart/2005/8/layout/vList5"/>
    <dgm:cxn modelId="{B8A6602F-1022-48CD-B534-A10AF93DD815}" type="presParOf" srcId="{C15161C0-B8BB-4B3D-9163-25D661696CDA}" destId="{06FCF276-85A1-4621-8544-CDA5014B0906}" srcOrd="8" destOrd="0" presId="urn:microsoft.com/office/officeart/2005/8/layout/vList5"/>
    <dgm:cxn modelId="{A1B70F8F-193F-486C-8B9A-ED4E11E171A7}" type="presParOf" srcId="{06FCF276-85A1-4621-8544-CDA5014B0906}" destId="{0EF5D684-9725-4349-85E3-C7C334D09BB7}" srcOrd="0" destOrd="0" presId="urn:microsoft.com/office/officeart/2005/8/layout/vList5"/>
    <dgm:cxn modelId="{66156AFF-38AE-4A79-8986-B4C1C0B47298}" type="presParOf" srcId="{06FCF276-85A1-4621-8544-CDA5014B0906}" destId="{597B07A0-DB4F-4546-A1F5-4DF1D24764F4}" srcOrd="1" destOrd="0" presId="urn:microsoft.com/office/officeart/2005/8/layout/vList5"/>
    <dgm:cxn modelId="{F3D7F3E1-BF84-40EE-81B6-D1B98939A9A6}" type="presParOf" srcId="{C15161C0-B8BB-4B3D-9163-25D661696CDA}" destId="{33853A7A-2777-4FEB-BF5D-2CCAE7B3CBEE}" srcOrd="9" destOrd="0" presId="urn:microsoft.com/office/officeart/2005/8/layout/vList5"/>
    <dgm:cxn modelId="{1BB251E2-905E-463C-9BA8-B8DA7ECB86AD}" type="presParOf" srcId="{C15161C0-B8BB-4B3D-9163-25D661696CDA}" destId="{E199E6DD-1B79-41CA-BE9B-ED763C3105E9}" srcOrd="10" destOrd="0" presId="urn:microsoft.com/office/officeart/2005/8/layout/vList5"/>
    <dgm:cxn modelId="{0EF64A91-7538-4D83-83C8-D365856EF670}" type="presParOf" srcId="{E199E6DD-1B79-41CA-BE9B-ED763C3105E9}" destId="{DC9548B6-7BA9-4AD5-BFE5-4391C206C41B}" srcOrd="0" destOrd="0" presId="urn:microsoft.com/office/officeart/2005/8/layout/vList5"/>
    <dgm:cxn modelId="{DE4768B4-7B9D-41DC-B2C9-6404E6751B51}" type="presParOf" srcId="{E199E6DD-1B79-41CA-BE9B-ED763C3105E9}" destId="{5048CBA0-F89B-4E17-BD4F-D1831DA784C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1A07374-8829-4714-8637-F68459EE02B4}" type="doc">
      <dgm:prSet loTypeId="urn:microsoft.com/office/officeart/2005/8/layout/vList2" loCatId="list" qsTypeId="urn:microsoft.com/office/officeart/2005/8/quickstyle/simple3" qsCatId="simple" csTypeId="urn:microsoft.com/office/officeart/2005/8/colors/accent0_1" csCatId="mainScheme" phldr="1"/>
      <dgm:spPr/>
      <dgm:t>
        <a:bodyPr/>
        <a:lstStyle/>
        <a:p>
          <a:endParaRPr lang="pt-PT"/>
        </a:p>
      </dgm:t>
    </dgm:pt>
    <dgm:pt modelId="{F8D71412-209E-47D9-AA4D-5D3F1883A6DD}">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Motor de </a:t>
          </a:r>
          <a:r>
            <a:rPr lang="en-US" sz="1800" b="1" dirty="0" err="1" smtClean="0">
              <a:solidFill>
                <a:prstClr val="black">
                  <a:lumMod val="75000"/>
                  <a:lumOff val="25000"/>
                </a:prstClr>
              </a:solidFill>
              <a:latin typeface="Arial" pitchFamily="34" charset="0"/>
              <a:cs typeface="Arial" pitchFamily="34" charset="0"/>
            </a:rPr>
            <a:t>Detecção</a:t>
          </a:r>
          <a:endParaRPr lang="pt-PT" sz="1800" dirty="0" smtClean="0">
            <a:latin typeface="+mj-lt"/>
          </a:endParaRPr>
        </a:p>
      </dgm:t>
    </dgm:pt>
    <dgm:pt modelId="{6FEC030D-6D93-4174-98DB-28769D53A15F}" type="sibTrans" cxnId="{5EAD57C0-DA11-4549-A5BE-F0793699AEB1}">
      <dgm:prSet/>
      <dgm:spPr/>
      <dgm:t>
        <a:bodyPr/>
        <a:lstStyle/>
        <a:p>
          <a:endParaRPr lang="en-US"/>
        </a:p>
      </dgm:t>
    </dgm:pt>
    <dgm:pt modelId="{3A23EFFD-221D-4D87-AE2A-CFD7D293DA36}" type="parTrans" cxnId="{5EAD57C0-DA11-4549-A5BE-F0793699AEB1}">
      <dgm:prSet/>
      <dgm:spPr/>
      <dgm:t>
        <a:bodyPr/>
        <a:lstStyle/>
        <a:p>
          <a:endParaRPr lang="en-US"/>
        </a:p>
      </dgm:t>
    </dgm:pt>
    <dgm:pt modelId="{02BC23F5-9928-43F6-967F-2AAFDABDB9B1}">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Alertas</a:t>
          </a:r>
          <a:endParaRPr lang="pt-PT" sz="1800" dirty="0" smtClean="0">
            <a:latin typeface="+mj-lt"/>
          </a:endParaRPr>
        </a:p>
      </dgm:t>
    </dgm:pt>
    <dgm:pt modelId="{6676AE6A-38E3-470E-AD27-7EA8223A96DB}" type="sibTrans" cxnId="{87DF5A9B-EBE3-4B52-B3F8-56F5D5913B9F}">
      <dgm:prSet/>
      <dgm:spPr/>
      <dgm:t>
        <a:bodyPr/>
        <a:lstStyle/>
        <a:p>
          <a:endParaRPr lang="en-US"/>
        </a:p>
      </dgm:t>
    </dgm:pt>
    <dgm:pt modelId="{7E0EB1D8-22DA-4FD9-BE57-5B07C75F8FC8}" type="parTrans" cxnId="{87DF5A9B-EBE3-4B52-B3F8-56F5D5913B9F}">
      <dgm:prSet/>
      <dgm:spPr/>
      <dgm:t>
        <a:bodyPr/>
        <a:lstStyle/>
        <a:p>
          <a:endParaRPr lang="en-US"/>
        </a:p>
      </dgm:t>
    </dgm:pt>
    <dgm:pt modelId="{BC24058F-65C6-412C-BDE4-63AC2792E881}">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Regras</a:t>
          </a:r>
          <a:endParaRPr lang="pt-PT" sz="1800" dirty="0" smtClean="0">
            <a:latin typeface="+mj-lt"/>
          </a:endParaRPr>
        </a:p>
      </dgm:t>
    </dgm:pt>
    <dgm:pt modelId="{1CF4445B-1290-4139-A75E-3D0ADE004598}" type="sibTrans" cxnId="{7FCA5125-F7EA-4866-BED9-1D384C55BEE8}">
      <dgm:prSet/>
      <dgm:spPr/>
      <dgm:t>
        <a:bodyPr/>
        <a:lstStyle/>
        <a:p>
          <a:endParaRPr lang="en-US"/>
        </a:p>
      </dgm:t>
    </dgm:pt>
    <dgm:pt modelId="{5E59A6E2-930D-4312-8007-4208457EC724}" type="parTrans" cxnId="{7FCA5125-F7EA-4866-BED9-1D384C55BEE8}">
      <dgm:prSet/>
      <dgm:spPr/>
      <dgm:t>
        <a:bodyPr/>
        <a:lstStyle/>
        <a:p>
          <a:endParaRPr lang="en-US"/>
        </a:p>
      </dgm:t>
    </dgm:pt>
    <dgm:pt modelId="{A16B53D4-65D9-4603-A16D-4742083C33B1}">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Timeframes</a:t>
          </a:r>
          <a:endParaRPr lang="pt-PT" sz="1800" dirty="0" smtClean="0">
            <a:latin typeface="+mj-lt"/>
          </a:endParaRPr>
        </a:p>
      </dgm:t>
    </dgm:pt>
    <dgm:pt modelId="{1AA29EB2-9DBF-4E2D-901C-FB622A0AD54C}" type="sibTrans" cxnId="{61D1849B-34F8-426A-889D-65B222FF2235}">
      <dgm:prSet/>
      <dgm:spPr/>
      <dgm:t>
        <a:bodyPr/>
        <a:lstStyle/>
        <a:p>
          <a:endParaRPr lang="pt-PT"/>
        </a:p>
      </dgm:t>
    </dgm:pt>
    <dgm:pt modelId="{E7567F8B-0CD9-49D5-AE25-DABA64026539}" type="parTrans" cxnId="{61D1849B-34F8-426A-889D-65B222FF2235}">
      <dgm:prSet/>
      <dgm:spPr/>
      <dgm:t>
        <a:bodyPr/>
        <a:lstStyle/>
        <a:p>
          <a:endParaRPr lang="pt-PT"/>
        </a:p>
      </dgm:t>
    </dgm:pt>
    <dgm:pt modelId="{0046222C-8426-4C5E-9E8F-F9EEFB3931AC}">
      <dgm:prSet phldrT="[Texto]"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Fluxo</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Detecção</a:t>
          </a:r>
          <a:endParaRPr lang="pt-PT" sz="1800" dirty="0">
            <a:latin typeface="+mj-lt"/>
          </a:endParaRPr>
        </a:p>
      </dgm:t>
    </dgm:pt>
    <dgm:pt modelId="{C5737721-962F-4FB6-898F-8F4CBD9B8724}" type="sibTrans" cxnId="{4A34CA55-0A95-4F8D-A22C-AA3B0294B02E}">
      <dgm:prSet/>
      <dgm:spPr/>
      <dgm:t>
        <a:bodyPr/>
        <a:lstStyle/>
        <a:p>
          <a:endParaRPr lang="pt-PT" sz="1200"/>
        </a:p>
      </dgm:t>
    </dgm:pt>
    <dgm:pt modelId="{5DB82BB9-1FC0-4F5D-83AA-41E9B1627E93}" type="parTrans" cxnId="{4A34CA55-0A95-4F8D-A22C-AA3B0294B02E}">
      <dgm:prSet/>
      <dgm:spPr/>
      <dgm:t>
        <a:bodyPr/>
        <a:lstStyle/>
        <a:p>
          <a:endParaRPr lang="pt-PT" sz="1200"/>
        </a:p>
      </dgm:t>
    </dgm:pt>
    <dgm:pt modelId="{67008C11-32B1-4E19-B9E9-1BF755F20989}">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Containers dos </a:t>
          </a:r>
          <a:r>
            <a:rPr lang="en-US" sz="1800" b="1" dirty="0" err="1" smtClean="0">
              <a:solidFill>
                <a:prstClr val="black">
                  <a:lumMod val="75000"/>
                  <a:lumOff val="25000"/>
                </a:prstClr>
              </a:solidFill>
              <a:latin typeface="Arial" pitchFamily="34" charset="0"/>
              <a:cs typeface="Arial" pitchFamily="34" charset="0"/>
            </a:rPr>
            <a:t>Motores</a:t>
          </a:r>
          <a:endParaRPr lang="pt-PT" sz="1800" dirty="0" smtClean="0">
            <a:latin typeface="+mj-lt"/>
          </a:endParaRPr>
        </a:p>
      </dgm:t>
    </dgm:pt>
    <dgm:pt modelId="{1F16809B-39CF-4454-A3E0-4BAE444F031F}" type="parTrans" cxnId="{2BDB7D83-6C0E-400D-BD67-409A3ED8A97C}">
      <dgm:prSet/>
      <dgm:spPr/>
      <dgm:t>
        <a:bodyPr/>
        <a:lstStyle/>
        <a:p>
          <a:endParaRPr lang="en-US"/>
        </a:p>
      </dgm:t>
    </dgm:pt>
    <dgm:pt modelId="{0AA42EEF-211C-462C-8D21-4D86F8689836}" type="sibTrans" cxnId="{2BDB7D83-6C0E-400D-BD67-409A3ED8A97C}">
      <dgm:prSet/>
      <dgm:spPr/>
      <dgm:t>
        <a:bodyPr/>
        <a:lstStyle/>
        <a:p>
          <a:endParaRPr lang="en-US"/>
        </a:p>
      </dgm:t>
    </dgm:pt>
    <dgm:pt modelId="{AC95A9D9-97B8-4682-ABC7-DF44E4B013B3}">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Configuração</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Motores</a:t>
          </a:r>
          <a:endParaRPr lang="pt-PT" sz="1800" dirty="0" smtClean="0">
            <a:latin typeface="+mj-lt"/>
          </a:endParaRPr>
        </a:p>
      </dgm:t>
    </dgm:pt>
    <dgm:pt modelId="{61DF36CC-973E-443A-B077-9E669E80C047}" type="parTrans" cxnId="{1E7DBE1E-9881-4481-B423-4FE3ED46A22A}">
      <dgm:prSet/>
      <dgm:spPr/>
      <dgm:t>
        <a:bodyPr/>
        <a:lstStyle/>
        <a:p>
          <a:endParaRPr lang="en-US"/>
        </a:p>
      </dgm:t>
    </dgm:pt>
    <dgm:pt modelId="{01A3BF26-B7CD-4049-ACFA-E92333937A7D}" type="sibTrans" cxnId="{1E7DBE1E-9881-4481-B423-4FE3ED46A22A}">
      <dgm:prSet/>
      <dgm:spPr/>
      <dgm:t>
        <a:bodyPr/>
        <a:lstStyle/>
        <a:p>
          <a:endParaRPr lang="en-US"/>
        </a:p>
      </dgm:t>
    </dgm:pt>
    <dgm:pt modelId="{D80C81F9-950C-4325-A901-A82589E4A0D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Fluxos</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Carregamento</a:t>
          </a:r>
          <a:endParaRPr lang="pt-PT" sz="1800" b="1" dirty="0">
            <a:solidFill>
              <a:prstClr val="black">
                <a:lumMod val="75000"/>
                <a:lumOff val="25000"/>
              </a:prstClr>
            </a:solidFill>
            <a:latin typeface="Arial" pitchFamily="34" charset="0"/>
            <a:cs typeface="Arial" pitchFamily="34" charset="0"/>
          </a:endParaRPr>
        </a:p>
      </dgm:t>
    </dgm:pt>
    <dgm:pt modelId="{6198F91F-CBF1-4CFC-9A46-489534417DEB}" type="parTrans" cxnId="{AB737E82-8B33-467F-8D88-3DF7F5C476D4}">
      <dgm:prSet/>
      <dgm:spPr/>
      <dgm:t>
        <a:bodyPr/>
        <a:lstStyle/>
        <a:p>
          <a:endParaRPr lang="en-US"/>
        </a:p>
      </dgm:t>
    </dgm:pt>
    <dgm:pt modelId="{BF722073-3A70-45D1-B218-2D033999C1C3}" type="sibTrans" cxnId="{AB737E82-8B33-467F-8D88-3DF7F5C476D4}">
      <dgm:prSet/>
      <dgm:spPr/>
      <dgm:t>
        <a:bodyPr/>
        <a:lstStyle/>
        <a:p>
          <a:endParaRPr lang="en-US"/>
        </a:p>
      </dgm:t>
    </dgm:pt>
    <dgm:pt modelId="{6D575D72-7526-4357-9220-E10852E47B2A}">
      <dgm:prSet phldrT="[Texto]">
        <dgm:style>
          <a:lnRef idx="1">
            <a:schemeClr val="accent3"/>
          </a:lnRef>
          <a:fillRef idx="2">
            <a:schemeClr val="accent3"/>
          </a:fillRef>
          <a:effectRef idx="1">
            <a:schemeClr val="accent3"/>
          </a:effectRef>
          <a:fontRef idx="minor">
            <a:schemeClr val="dk1"/>
          </a:fontRef>
        </dgm:style>
      </dgm:prSet>
      <dgm:spPr/>
      <dgm:t>
        <a:bodyPr/>
        <a:lstStyle/>
        <a:p>
          <a:r>
            <a:rPr lang="en-US" b="1" dirty="0" smtClean="0">
              <a:solidFill>
                <a:prstClr val="black">
                  <a:lumMod val="75000"/>
                  <a:lumOff val="25000"/>
                </a:prstClr>
              </a:solidFill>
              <a:latin typeface="Arial" pitchFamily="34" charset="0"/>
              <a:cs typeface="Arial" pitchFamily="34" charset="0"/>
            </a:rPr>
            <a:t>Subscription </a:t>
          </a:r>
          <a:r>
            <a:rPr lang="en-US" b="1" dirty="0" err="1" smtClean="0">
              <a:solidFill>
                <a:prstClr val="black">
                  <a:lumMod val="75000"/>
                  <a:lumOff val="25000"/>
                </a:prstClr>
              </a:solidFill>
              <a:latin typeface="Arial" pitchFamily="34" charset="0"/>
              <a:cs typeface="Arial" pitchFamily="34" charset="0"/>
            </a:rPr>
            <a:t>Fraude</a:t>
          </a:r>
          <a:endParaRPr lang="pt-PT" dirty="0" smtClean="0">
            <a:latin typeface="+mj-lt"/>
          </a:endParaRPr>
        </a:p>
      </dgm:t>
    </dgm:pt>
    <dgm:pt modelId="{305B3972-4554-40F5-B0B4-FA7E029CA214}" type="parTrans" cxnId="{026B3128-42A5-45B0-8476-AC2EF43DEB90}">
      <dgm:prSet/>
      <dgm:spPr/>
      <dgm:t>
        <a:bodyPr/>
        <a:lstStyle/>
        <a:p>
          <a:endParaRPr lang="pt-BR"/>
        </a:p>
      </dgm:t>
    </dgm:pt>
    <dgm:pt modelId="{0CEB9CC4-4A71-413E-A761-2C572DBEB95F}" type="sibTrans" cxnId="{026B3128-42A5-45B0-8476-AC2EF43DEB90}">
      <dgm:prSet/>
      <dgm:spPr/>
      <dgm:t>
        <a:bodyPr/>
        <a:lstStyle/>
        <a:p>
          <a:endParaRPr lang="pt-BR"/>
        </a:p>
      </dgm:t>
    </dgm:pt>
    <dgm:pt modelId="{5B9ABD7A-F4FF-4000-9B56-555BC6FCEC62}" type="pres">
      <dgm:prSet presAssocID="{11A07374-8829-4714-8637-F68459EE02B4}" presName="linear" presStyleCnt="0">
        <dgm:presLayoutVars>
          <dgm:animLvl val="lvl"/>
          <dgm:resizeHandles val="exact"/>
        </dgm:presLayoutVars>
      </dgm:prSet>
      <dgm:spPr/>
      <dgm:t>
        <a:bodyPr/>
        <a:lstStyle/>
        <a:p>
          <a:endParaRPr lang="en-US"/>
        </a:p>
      </dgm:t>
    </dgm:pt>
    <dgm:pt modelId="{F98655E5-93F6-442B-B833-3BD309F57C56}" type="pres">
      <dgm:prSet presAssocID="{D80C81F9-950C-4325-A901-A82589E4A0D1}" presName="parentText" presStyleLbl="node1" presStyleIdx="0" presStyleCnt="9" custLinFactNeighborX="-49721" custLinFactNeighborY="-16960">
        <dgm:presLayoutVars>
          <dgm:chMax val="0"/>
          <dgm:bulletEnabled val="1"/>
        </dgm:presLayoutVars>
      </dgm:prSet>
      <dgm:spPr/>
      <dgm:t>
        <a:bodyPr/>
        <a:lstStyle/>
        <a:p>
          <a:endParaRPr lang="en-US"/>
        </a:p>
      </dgm:t>
    </dgm:pt>
    <dgm:pt modelId="{7F2B6B42-5D4B-4055-8A02-7D204ED6509B}" type="pres">
      <dgm:prSet presAssocID="{BF722073-3A70-45D1-B218-2D033999C1C3}" presName="spacer" presStyleCnt="0"/>
      <dgm:spPr/>
    </dgm:pt>
    <dgm:pt modelId="{035B1061-9589-437D-9C10-D9BBBF70DCA1}" type="pres">
      <dgm:prSet presAssocID="{0046222C-8426-4C5E-9E8F-F9EEFB3931AC}" presName="parentText" presStyleLbl="node1" presStyleIdx="1" presStyleCnt="9">
        <dgm:presLayoutVars>
          <dgm:chMax val="0"/>
          <dgm:bulletEnabled val="1"/>
        </dgm:presLayoutVars>
      </dgm:prSet>
      <dgm:spPr/>
      <dgm:t>
        <a:bodyPr/>
        <a:lstStyle/>
        <a:p>
          <a:endParaRPr lang="en-US"/>
        </a:p>
      </dgm:t>
    </dgm:pt>
    <dgm:pt modelId="{D7C7CB26-204B-4194-8184-3464E85DE151}" type="pres">
      <dgm:prSet presAssocID="{C5737721-962F-4FB6-898F-8F4CBD9B8724}" presName="spacer" presStyleCnt="0"/>
      <dgm:spPr/>
    </dgm:pt>
    <dgm:pt modelId="{86FA614B-60CC-47BF-B3C1-8384C5BFDA0D}" type="pres">
      <dgm:prSet presAssocID="{A16B53D4-65D9-4603-A16D-4742083C33B1}" presName="parentText" presStyleLbl="node1" presStyleIdx="2" presStyleCnt="9">
        <dgm:presLayoutVars>
          <dgm:chMax val="0"/>
          <dgm:bulletEnabled val="1"/>
        </dgm:presLayoutVars>
      </dgm:prSet>
      <dgm:spPr/>
      <dgm:t>
        <a:bodyPr/>
        <a:lstStyle/>
        <a:p>
          <a:endParaRPr lang="en-US"/>
        </a:p>
      </dgm:t>
    </dgm:pt>
    <dgm:pt modelId="{4A09F4F0-91B7-4E56-8F43-8A2DD4BC149D}" type="pres">
      <dgm:prSet presAssocID="{1AA29EB2-9DBF-4E2D-901C-FB622A0AD54C}" presName="spacer" presStyleCnt="0"/>
      <dgm:spPr/>
    </dgm:pt>
    <dgm:pt modelId="{91FC8C44-DFB5-4557-98FE-EE7B65CB83E1}" type="pres">
      <dgm:prSet presAssocID="{BC24058F-65C6-412C-BDE4-63AC2792E881}" presName="parentText" presStyleLbl="node1" presStyleIdx="3" presStyleCnt="9">
        <dgm:presLayoutVars>
          <dgm:chMax val="0"/>
          <dgm:bulletEnabled val="1"/>
        </dgm:presLayoutVars>
      </dgm:prSet>
      <dgm:spPr/>
      <dgm:t>
        <a:bodyPr/>
        <a:lstStyle/>
        <a:p>
          <a:endParaRPr lang="en-US"/>
        </a:p>
      </dgm:t>
    </dgm:pt>
    <dgm:pt modelId="{B595C0FD-F645-446A-A0EC-4A390C6B5AE9}" type="pres">
      <dgm:prSet presAssocID="{1CF4445B-1290-4139-A75E-3D0ADE004598}" presName="spacer" presStyleCnt="0"/>
      <dgm:spPr/>
    </dgm:pt>
    <dgm:pt modelId="{DEE59CE0-B580-4732-A2B4-491000515EB0}" type="pres">
      <dgm:prSet presAssocID="{02BC23F5-9928-43F6-967F-2AAFDABDB9B1}" presName="parentText" presStyleLbl="node1" presStyleIdx="4" presStyleCnt="9">
        <dgm:presLayoutVars>
          <dgm:chMax val="0"/>
          <dgm:bulletEnabled val="1"/>
        </dgm:presLayoutVars>
      </dgm:prSet>
      <dgm:spPr/>
      <dgm:t>
        <a:bodyPr/>
        <a:lstStyle/>
        <a:p>
          <a:endParaRPr lang="en-US"/>
        </a:p>
      </dgm:t>
    </dgm:pt>
    <dgm:pt modelId="{197B6A72-3922-4828-B578-1CE6A0FE162B}" type="pres">
      <dgm:prSet presAssocID="{6676AE6A-38E3-470E-AD27-7EA8223A96DB}" presName="spacer" presStyleCnt="0"/>
      <dgm:spPr/>
    </dgm:pt>
    <dgm:pt modelId="{902C54EB-4D67-450E-B5AE-73E9E90998D2}" type="pres">
      <dgm:prSet presAssocID="{F8D71412-209E-47D9-AA4D-5D3F1883A6DD}" presName="parentText" presStyleLbl="node1" presStyleIdx="5" presStyleCnt="9" custScaleY="68260">
        <dgm:presLayoutVars>
          <dgm:chMax val="0"/>
          <dgm:bulletEnabled val="1"/>
        </dgm:presLayoutVars>
      </dgm:prSet>
      <dgm:spPr/>
      <dgm:t>
        <a:bodyPr/>
        <a:lstStyle/>
        <a:p>
          <a:endParaRPr lang="en-US"/>
        </a:p>
      </dgm:t>
    </dgm:pt>
    <dgm:pt modelId="{5AC1209D-55A1-4EF8-8729-6B50E2EC56A5}" type="pres">
      <dgm:prSet presAssocID="{6FEC030D-6D93-4174-98DB-28769D53A15F}" presName="spacer" presStyleCnt="0"/>
      <dgm:spPr/>
    </dgm:pt>
    <dgm:pt modelId="{373B75F6-5C31-4CB0-9C43-4596B7CC377C}" type="pres">
      <dgm:prSet presAssocID="{67008C11-32B1-4E19-B9E9-1BF755F20989}" presName="parentText" presStyleLbl="node1" presStyleIdx="6" presStyleCnt="9">
        <dgm:presLayoutVars>
          <dgm:chMax val="0"/>
          <dgm:bulletEnabled val="1"/>
        </dgm:presLayoutVars>
      </dgm:prSet>
      <dgm:spPr/>
      <dgm:t>
        <a:bodyPr/>
        <a:lstStyle/>
        <a:p>
          <a:endParaRPr lang="en-US"/>
        </a:p>
      </dgm:t>
    </dgm:pt>
    <dgm:pt modelId="{98A888C0-995A-4030-ADBB-100DBD7C19FA}" type="pres">
      <dgm:prSet presAssocID="{0AA42EEF-211C-462C-8D21-4D86F8689836}" presName="spacer" presStyleCnt="0"/>
      <dgm:spPr/>
    </dgm:pt>
    <dgm:pt modelId="{484645C3-1AE1-4269-AF41-C58E09ABAFE0}" type="pres">
      <dgm:prSet presAssocID="{AC95A9D9-97B8-4682-ABC7-DF44E4B013B3}" presName="parentText" presStyleLbl="node1" presStyleIdx="7" presStyleCnt="9">
        <dgm:presLayoutVars>
          <dgm:chMax val="0"/>
          <dgm:bulletEnabled val="1"/>
        </dgm:presLayoutVars>
      </dgm:prSet>
      <dgm:spPr/>
      <dgm:t>
        <a:bodyPr/>
        <a:lstStyle/>
        <a:p>
          <a:endParaRPr lang="en-US"/>
        </a:p>
      </dgm:t>
    </dgm:pt>
    <dgm:pt modelId="{32059A99-E53A-4555-90DA-8A9472D46F80}" type="pres">
      <dgm:prSet presAssocID="{01A3BF26-B7CD-4049-ACFA-E92333937A7D}" presName="spacer" presStyleCnt="0"/>
      <dgm:spPr/>
    </dgm:pt>
    <dgm:pt modelId="{02F230BA-290A-4F0F-894E-67ADA1E2C954}" type="pres">
      <dgm:prSet presAssocID="{6D575D72-7526-4357-9220-E10852E47B2A}" presName="parentText" presStyleLbl="node1" presStyleIdx="8" presStyleCnt="9">
        <dgm:presLayoutVars>
          <dgm:chMax val="0"/>
          <dgm:bulletEnabled val="1"/>
        </dgm:presLayoutVars>
      </dgm:prSet>
      <dgm:spPr/>
      <dgm:t>
        <a:bodyPr/>
        <a:lstStyle/>
        <a:p>
          <a:endParaRPr lang="pt-BR"/>
        </a:p>
      </dgm:t>
    </dgm:pt>
  </dgm:ptLst>
  <dgm:cxnLst>
    <dgm:cxn modelId="{8F6555DE-5EC5-401E-A2E6-3F35E0671ED0}" type="presOf" srcId="{02BC23F5-9928-43F6-967F-2AAFDABDB9B1}" destId="{DEE59CE0-B580-4732-A2B4-491000515EB0}" srcOrd="0" destOrd="0" presId="urn:microsoft.com/office/officeart/2005/8/layout/vList2"/>
    <dgm:cxn modelId="{5EAD57C0-DA11-4549-A5BE-F0793699AEB1}" srcId="{11A07374-8829-4714-8637-F68459EE02B4}" destId="{F8D71412-209E-47D9-AA4D-5D3F1883A6DD}" srcOrd="5" destOrd="0" parTransId="{3A23EFFD-221D-4D87-AE2A-CFD7D293DA36}" sibTransId="{6FEC030D-6D93-4174-98DB-28769D53A15F}"/>
    <dgm:cxn modelId="{87DF5A9B-EBE3-4B52-B3F8-56F5D5913B9F}" srcId="{11A07374-8829-4714-8637-F68459EE02B4}" destId="{02BC23F5-9928-43F6-967F-2AAFDABDB9B1}" srcOrd="4" destOrd="0" parTransId="{7E0EB1D8-22DA-4FD9-BE57-5B07C75F8FC8}" sibTransId="{6676AE6A-38E3-470E-AD27-7EA8223A96DB}"/>
    <dgm:cxn modelId="{AB737E82-8B33-467F-8D88-3DF7F5C476D4}" srcId="{11A07374-8829-4714-8637-F68459EE02B4}" destId="{D80C81F9-950C-4325-A901-A82589E4A0D1}" srcOrd="0" destOrd="0" parTransId="{6198F91F-CBF1-4CFC-9A46-489534417DEB}" sibTransId="{BF722073-3A70-45D1-B218-2D033999C1C3}"/>
    <dgm:cxn modelId="{94934230-660E-4EBF-A77F-453EF3036889}" type="presOf" srcId="{11A07374-8829-4714-8637-F68459EE02B4}" destId="{5B9ABD7A-F4FF-4000-9B56-555BC6FCEC62}" srcOrd="0" destOrd="0" presId="urn:microsoft.com/office/officeart/2005/8/layout/vList2"/>
    <dgm:cxn modelId="{79F39A36-6CF1-48D1-A8EF-84DEAC92E827}" type="presOf" srcId="{67008C11-32B1-4E19-B9E9-1BF755F20989}" destId="{373B75F6-5C31-4CB0-9C43-4596B7CC377C}" srcOrd="0" destOrd="0" presId="urn:microsoft.com/office/officeart/2005/8/layout/vList2"/>
    <dgm:cxn modelId="{026B3128-42A5-45B0-8476-AC2EF43DEB90}" srcId="{11A07374-8829-4714-8637-F68459EE02B4}" destId="{6D575D72-7526-4357-9220-E10852E47B2A}" srcOrd="8" destOrd="0" parTransId="{305B3972-4554-40F5-B0B4-FA7E029CA214}" sibTransId="{0CEB9CC4-4A71-413E-A761-2C572DBEB95F}"/>
    <dgm:cxn modelId="{7FCA5125-F7EA-4866-BED9-1D384C55BEE8}" srcId="{11A07374-8829-4714-8637-F68459EE02B4}" destId="{BC24058F-65C6-412C-BDE4-63AC2792E881}" srcOrd="3" destOrd="0" parTransId="{5E59A6E2-930D-4312-8007-4208457EC724}" sibTransId="{1CF4445B-1290-4139-A75E-3D0ADE004598}"/>
    <dgm:cxn modelId="{B06D967F-6EF0-47B1-A8A0-73F0831F4C21}" type="presOf" srcId="{D80C81F9-950C-4325-A901-A82589E4A0D1}" destId="{F98655E5-93F6-442B-B833-3BD309F57C56}" srcOrd="0" destOrd="0" presId="urn:microsoft.com/office/officeart/2005/8/layout/vList2"/>
    <dgm:cxn modelId="{CCEC3984-7261-4623-890E-8BE90CF73FFD}" type="presOf" srcId="{F8D71412-209E-47D9-AA4D-5D3F1883A6DD}" destId="{902C54EB-4D67-450E-B5AE-73E9E90998D2}" srcOrd="0" destOrd="0" presId="urn:microsoft.com/office/officeart/2005/8/layout/vList2"/>
    <dgm:cxn modelId="{837D5383-CD68-4A76-88D2-AAC86B6518ED}" type="presOf" srcId="{6D575D72-7526-4357-9220-E10852E47B2A}" destId="{02F230BA-290A-4F0F-894E-67ADA1E2C954}" srcOrd="0" destOrd="0" presId="urn:microsoft.com/office/officeart/2005/8/layout/vList2"/>
    <dgm:cxn modelId="{2BDB7D83-6C0E-400D-BD67-409A3ED8A97C}" srcId="{11A07374-8829-4714-8637-F68459EE02B4}" destId="{67008C11-32B1-4E19-B9E9-1BF755F20989}" srcOrd="6" destOrd="0" parTransId="{1F16809B-39CF-4454-A3E0-4BAE444F031F}" sibTransId="{0AA42EEF-211C-462C-8D21-4D86F8689836}"/>
    <dgm:cxn modelId="{FFD49288-D330-41ED-8166-49BC9C12B4C0}" type="presOf" srcId="{A16B53D4-65D9-4603-A16D-4742083C33B1}" destId="{86FA614B-60CC-47BF-B3C1-8384C5BFDA0D}" srcOrd="0" destOrd="0" presId="urn:microsoft.com/office/officeart/2005/8/layout/vList2"/>
    <dgm:cxn modelId="{4A34CA55-0A95-4F8D-A22C-AA3B0294B02E}" srcId="{11A07374-8829-4714-8637-F68459EE02B4}" destId="{0046222C-8426-4C5E-9E8F-F9EEFB3931AC}" srcOrd="1" destOrd="0" parTransId="{5DB82BB9-1FC0-4F5D-83AA-41E9B1627E93}" sibTransId="{C5737721-962F-4FB6-898F-8F4CBD9B8724}"/>
    <dgm:cxn modelId="{2A66C5E0-C932-4AEF-985A-E65504A6998A}" type="presOf" srcId="{AC95A9D9-97B8-4682-ABC7-DF44E4B013B3}" destId="{484645C3-1AE1-4269-AF41-C58E09ABAFE0}" srcOrd="0" destOrd="0" presId="urn:microsoft.com/office/officeart/2005/8/layout/vList2"/>
    <dgm:cxn modelId="{404FEFBF-677F-4C63-B247-D648823B015B}" type="presOf" srcId="{BC24058F-65C6-412C-BDE4-63AC2792E881}" destId="{91FC8C44-DFB5-4557-98FE-EE7B65CB83E1}" srcOrd="0" destOrd="0" presId="urn:microsoft.com/office/officeart/2005/8/layout/vList2"/>
    <dgm:cxn modelId="{61D1849B-34F8-426A-889D-65B222FF2235}" srcId="{11A07374-8829-4714-8637-F68459EE02B4}" destId="{A16B53D4-65D9-4603-A16D-4742083C33B1}" srcOrd="2" destOrd="0" parTransId="{E7567F8B-0CD9-49D5-AE25-DABA64026539}" sibTransId="{1AA29EB2-9DBF-4E2D-901C-FB622A0AD54C}"/>
    <dgm:cxn modelId="{6CD62D5E-7C8C-4646-B672-15E3E91ED2E9}" type="presOf" srcId="{0046222C-8426-4C5E-9E8F-F9EEFB3931AC}" destId="{035B1061-9589-437D-9C10-D9BBBF70DCA1}" srcOrd="0" destOrd="0" presId="urn:microsoft.com/office/officeart/2005/8/layout/vList2"/>
    <dgm:cxn modelId="{1E7DBE1E-9881-4481-B423-4FE3ED46A22A}" srcId="{11A07374-8829-4714-8637-F68459EE02B4}" destId="{AC95A9D9-97B8-4682-ABC7-DF44E4B013B3}" srcOrd="7" destOrd="0" parTransId="{61DF36CC-973E-443A-B077-9E669E80C047}" sibTransId="{01A3BF26-B7CD-4049-ACFA-E92333937A7D}"/>
    <dgm:cxn modelId="{B182FDFB-0FA6-4A6F-A1D3-66C3FBBBC2BA}" type="presParOf" srcId="{5B9ABD7A-F4FF-4000-9B56-555BC6FCEC62}" destId="{F98655E5-93F6-442B-B833-3BD309F57C56}" srcOrd="0" destOrd="0" presId="urn:microsoft.com/office/officeart/2005/8/layout/vList2"/>
    <dgm:cxn modelId="{F7136F77-7A9B-491F-B637-DD82E73F7F10}" type="presParOf" srcId="{5B9ABD7A-F4FF-4000-9B56-555BC6FCEC62}" destId="{7F2B6B42-5D4B-4055-8A02-7D204ED6509B}" srcOrd="1" destOrd="0" presId="urn:microsoft.com/office/officeart/2005/8/layout/vList2"/>
    <dgm:cxn modelId="{33141EC8-F066-43BB-AFF9-37B39716476D}" type="presParOf" srcId="{5B9ABD7A-F4FF-4000-9B56-555BC6FCEC62}" destId="{035B1061-9589-437D-9C10-D9BBBF70DCA1}" srcOrd="2" destOrd="0" presId="urn:microsoft.com/office/officeart/2005/8/layout/vList2"/>
    <dgm:cxn modelId="{48FFB595-0568-490A-9756-FF0F484218B1}" type="presParOf" srcId="{5B9ABD7A-F4FF-4000-9B56-555BC6FCEC62}" destId="{D7C7CB26-204B-4194-8184-3464E85DE151}" srcOrd="3" destOrd="0" presId="urn:microsoft.com/office/officeart/2005/8/layout/vList2"/>
    <dgm:cxn modelId="{A963156A-8254-4468-B566-9F52EA130EAB}" type="presParOf" srcId="{5B9ABD7A-F4FF-4000-9B56-555BC6FCEC62}" destId="{86FA614B-60CC-47BF-B3C1-8384C5BFDA0D}" srcOrd="4" destOrd="0" presId="urn:microsoft.com/office/officeart/2005/8/layout/vList2"/>
    <dgm:cxn modelId="{6FBC1071-1C1A-4AD6-8972-B047C28A76E3}" type="presParOf" srcId="{5B9ABD7A-F4FF-4000-9B56-555BC6FCEC62}" destId="{4A09F4F0-91B7-4E56-8F43-8A2DD4BC149D}" srcOrd="5" destOrd="0" presId="urn:microsoft.com/office/officeart/2005/8/layout/vList2"/>
    <dgm:cxn modelId="{D6A8E5A3-0A0C-4BB8-B7C7-33727E361491}" type="presParOf" srcId="{5B9ABD7A-F4FF-4000-9B56-555BC6FCEC62}" destId="{91FC8C44-DFB5-4557-98FE-EE7B65CB83E1}" srcOrd="6" destOrd="0" presId="urn:microsoft.com/office/officeart/2005/8/layout/vList2"/>
    <dgm:cxn modelId="{4A28772F-C57E-4248-A2AF-97402B489BCB}" type="presParOf" srcId="{5B9ABD7A-F4FF-4000-9B56-555BC6FCEC62}" destId="{B595C0FD-F645-446A-A0EC-4A390C6B5AE9}" srcOrd="7" destOrd="0" presId="urn:microsoft.com/office/officeart/2005/8/layout/vList2"/>
    <dgm:cxn modelId="{9B971DBA-C76D-4CB2-905C-60E94B8B2447}" type="presParOf" srcId="{5B9ABD7A-F4FF-4000-9B56-555BC6FCEC62}" destId="{DEE59CE0-B580-4732-A2B4-491000515EB0}" srcOrd="8" destOrd="0" presId="urn:microsoft.com/office/officeart/2005/8/layout/vList2"/>
    <dgm:cxn modelId="{0CC5266C-D2C7-4627-8219-52A13618454B}" type="presParOf" srcId="{5B9ABD7A-F4FF-4000-9B56-555BC6FCEC62}" destId="{197B6A72-3922-4828-B578-1CE6A0FE162B}" srcOrd="9" destOrd="0" presId="urn:microsoft.com/office/officeart/2005/8/layout/vList2"/>
    <dgm:cxn modelId="{8C777BDF-CA76-49FA-AEC6-4BD8C1AFC5F6}" type="presParOf" srcId="{5B9ABD7A-F4FF-4000-9B56-555BC6FCEC62}" destId="{902C54EB-4D67-450E-B5AE-73E9E90998D2}" srcOrd="10" destOrd="0" presId="urn:microsoft.com/office/officeart/2005/8/layout/vList2"/>
    <dgm:cxn modelId="{C06A0FF0-6BBD-4C02-8B1B-B645AEE6133F}" type="presParOf" srcId="{5B9ABD7A-F4FF-4000-9B56-555BC6FCEC62}" destId="{5AC1209D-55A1-4EF8-8729-6B50E2EC56A5}" srcOrd="11" destOrd="0" presId="urn:microsoft.com/office/officeart/2005/8/layout/vList2"/>
    <dgm:cxn modelId="{B36292DF-03D7-481C-977F-AA555304C8C8}" type="presParOf" srcId="{5B9ABD7A-F4FF-4000-9B56-555BC6FCEC62}" destId="{373B75F6-5C31-4CB0-9C43-4596B7CC377C}" srcOrd="12" destOrd="0" presId="urn:microsoft.com/office/officeart/2005/8/layout/vList2"/>
    <dgm:cxn modelId="{31669D07-B67D-4500-86EE-E1D5B8B4D740}" type="presParOf" srcId="{5B9ABD7A-F4FF-4000-9B56-555BC6FCEC62}" destId="{98A888C0-995A-4030-ADBB-100DBD7C19FA}" srcOrd="13" destOrd="0" presId="urn:microsoft.com/office/officeart/2005/8/layout/vList2"/>
    <dgm:cxn modelId="{965F337F-376E-47F7-964F-AA1EC3B4D731}" type="presParOf" srcId="{5B9ABD7A-F4FF-4000-9B56-555BC6FCEC62}" destId="{484645C3-1AE1-4269-AF41-C58E09ABAFE0}" srcOrd="14" destOrd="0" presId="urn:microsoft.com/office/officeart/2005/8/layout/vList2"/>
    <dgm:cxn modelId="{1723DD12-B08D-4CE0-B750-4D5797F3EC13}" type="presParOf" srcId="{5B9ABD7A-F4FF-4000-9B56-555BC6FCEC62}" destId="{32059A99-E53A-4555-90DA-8A9472D46F80}" srcOrd="15" destOrd="0" presId="urn:microsoft.com/office/officeart/2005/8/layout/vList2"/>
    <dgm:cxn modelId="{F647B2A3-14EA-4657-A043-25A475C409FE}" type="presParOf" srcId="{5B9ABD7A-F4FF-4000-9B56-555BC6FCEC62}" destId="{02F230BA-290A-4F0F-894E-67ADA1E2C954}"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1A07374-8829-4714-8637-F68459EE02B4}" type="doc">
      <dgm:prSet loTypeId="urn:microsoft.com/office/officeart/2005/8/layout/vList2" loCatId="list" qsTypeId="urn:microsoft.com/office/officeart/2005/8/quickstyle/simple3" qsCatId="simple" csTypeId="urn:microsoft.com/office/officeart/2005/8/colors/accent0_1" csCatId="mainScheme" phldr="1"/>
      <dgm:spPr/>
      <dgm:t>
        <a:bodyPr/>
        <a:lstStyle/>
        <a:p>
          <a:endParaRPr lang="pt-PT"/>
        </a:p>
      </dgm:t>
    </dgm:pt>
    <dgm:pt modelId="{F8D71412-209E-47D9-AA4D-5D3F1883A6DD}">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Motor de </a:t>
          </a:r>
          <a:r>
            <a:rPr lang="en-US" sz="1800" b="1" dirty="0" err="1" smtClean="0">
              <a:solidFill>
                <a:prstClr val="black">
                  <a:lumMod val="75000"/>
                  <a:lumOff val="25000"/>
                </a:prstClr>
              </a:solidFill>
              <a:latin typeface="Arial" pitchFamily="34" charset="0"/>
              <a:cs typeface="Arial" pitchFamily="34" charset="0"/>
            </a:rPr>
            <a:t>Detecção</a:t>
          </a:r>
          <a:endParaRPr lang="pt-PT" sz="1800" dirty="0" smtClean="0">
            <a:latin typeface="+mj-lt"/>
          </a:endParaRPr>
        </a:p>
      </dgm:t>
    </dgm:pt>
    <dgm:pt modelId="{6FEC030D-6D93-4174-98DB-28769D53A15F}" type="sibTrans" cxnId="{5EAD57C0-DA11-4549-A5BE-F0793699AEB1}">
      <dgm:prSet/>
      <dgm:spPr/>
      <dgm:t>
        <a:bodyPr/>
        <a:lstStyle/>
        <a:p>
          <a:endParaRPr lang="en-US"/>
        </a:p>
      </dgm:t>
    </dgm:pt>
    <dgm:pt modelId="{3A23EFFD-221D-4D87-AE2A-CFD7D293DA36}" type="parTrans" cxnId="{5EAD57C0-DA11-4549-A5BE-F0793699AEB1}">
      <dgm:prSet/>
      <dgm:spPr/>
      <dgm:t>
        <a:bodyPr/>
        <a:lstStyle/>
        <a:p>
          <a:endParaRPr lang="en-US"/>
        </a:p>
      </dgm:t>
    </dgm:pt>
    <dgm:pt modelId="{02BC23F5-9928-43F6-967F-2AAFDABDB9B1}">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Alertas</a:t>
          </a:r>
          <a:endParaRPr lang="pt-PT" sz="1800" dirty="0" smtClean="0">
            <a:latin typeface="+mj-lt"/>
          </a:endParaRPr>
        </a:p>
      </dgm:t>
    </dgm:pt>
    <dgm:pt modelId="{6676AE6A-38E3-470E-AD27-7EA8223A96DB}" type="sibTrans" cxnId="{87DF5A9B-EBE3-4B52-B3F8-56F5D5913B9F}">
      <dgm:prSet/>
      <dgm:spPr/>
      <dgm:t>
        <a:bodyPr/>
        <a:lstStyle/>
        <a:p>
          <a:endParaRPr lang="en-US"/>
        </a:p>
      </dgm:t>
    </dgm:pt>
    <dgm:pt modelId="{7E0EB1D8-22DA-4FD9-BE57-5B07C75F8FC8}" type="parTrans" cxnId="{87DF5A9B-EBE3-4B52-B3F8-56F5D5913B9F}">
      <dgm:prSet/>
      <dgm:spPr/>
      <dgm:t>
        <a:bodyPr/>
        <a:lstStyle/>
        <a:p>
          <a:endParaRPr lang="en-US"/>
        </a:p>
      </dgm:t>
    </dgm:pt>
    <dgm:pt modelId="{BC24058F-65C6-412C-BDE4-63AC2792E881}">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Regras</a:t>
          </a:r>
          <a:endParaRPr lang="pt-PT" sz="1800" dirty="0" smtClean="0">
            <a:latin typeface="+mj-lt"/>
          </a:endParaRPr>
        </a:p>
      </dgm:t>
    </dgm:pt>
    <dgm:pt modelId="{1CF4445B-1290-4139-A75E-3D0ADE004598}" type="sibTrans" cxnId="{7FCA5125-F7EA-4866-BED9-1D384C55BEE8}">
      <dgm:prSet/>
      <dgm:spPr/>
      <dgm:t>
        <a:bodyPr/>
        <a:lstStyle/>
        <a:p>
          <a:endParaRPr lang="en-US"/>
        </a:p>
      </dgm:t>
    </dgm:pt>
    <dgm:pt modelId="{5E59A6E2-930D-4312-8007-4208457EC724}" type="parTrans" cxnId="{7FCA5125-F7EA-4866-BED9-1D384C55BEE8}">
      <dgm:prSet/>
      <dgm:spPr/>
      <dgm:t>
        <a:bodyPr/>
        <a:lstStyle/>
        <a:p>
          <a:endParaRPr lang="en-US"/>
        </a:p>
      </dgm:t>
    </dgm:pt>
    <dgm:pt modelId="{A16B53D4-65D9-4603-A16D-4742083C33B1}">
      <dgm:prSet phldrT="[Texto]"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Timeframes</a:t>
          </a:r>
          <a:endParaRPr lang="pt-PT" sz="1800" dirty="0" smtClean="0">
            <a:latin typeface="+mj-lt"/>
          </a:endParaRPr>
        </a:p>
      </dgm:t>
    </dgm:pt>
    <dgm:pt modelId="{1AA29EB2-9DBF-4E2D-901C-FB622A0AD54C}" type="sibTrans" cxnId="{61D1849B-34F8-426A-889D-65B222FF2235}">
      <dgm:prSet/>
      <dgm:spPr/>
      <dgm:t>
        <a:bodyPr/>
        <a:lstStyle/>
        <a:p>
          <a:endParaRPr lang="pt-PT"/>
        </a:p>
      </dgm:t>
    </dgm:pt>
    <dgm:pt modelId="{E7567F8B-0CD9-49D5-AE25-DABA64026539}" type="parTrans" cxnId="{61D1849B-34F8-426A-889D-65B222FF2235}">
      <dgm:prSet/>
      <dgm:spPr/>
      <dgm:t>
        <a:bodyPr/>
        <a:lstStyle/>
        <a:p>
          <a:endParaRPr lang="pt-PT"/>
        </a:p>
      </dgm:t>
    </dgm:pt>
    <dgm:pt modelId="{0046222C-8426-4C5E-9E8F-F9EEFB3931AC}">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Fluxo</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Detecção</a:t>
          </a:r>
          <a:endParaRPr lang="pt-PT" sz="1800" dirty="0">
            <a:latin typeface="+mj-lt"/>
          </a:endParaRPr>
        </a:p>
      </dgm:t>
    </dgm:pt>
    <dgm:pt modelId="{C5737721-962F-4FB6-898F-8F4CBD9B8724}" type="sibTrans" cxnId="{4A34CA55-0A95-4F8D-A22C-AA3B0294B02E}">
      <dgm:prSet/>
      <dgm:spPr/>
      <dgm:t>
        <a:bodyPr/>
        <a:lstStyle/>
        <a:p>
          <a:endParaRPr lang="pt-PT" sz="1200"/>
        </a:p>
      </dgm:t>
    </dgm:pt>
    <dgm:pt modelId="{5DB82BB9-1FC0-4F5D-83AA-41E9B1627E93}" type="parTrans" cxnId="{4A34CA55-0A95-4F8D-A22C-AA3B0294B02E}">
      <dgm:prSet/>
      <dgm:spPr/>
      <dgm:t>
        <a:bodyPr/>
        <a:lstStyle/>
        <a:p>
          <a:endParaRPr lang="pt-PT" sz="1200"/>
        </a:p>
      </dgm:t>
    </dgm:pt>
    <dgm:pt modelId="{67008C11-32B1-4E19-B9E9-1BF755F20989}">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Containers dos </a:t>
          </a:r>
          <a:r>
            <a:rPr lang="en-US" sz="1800" b="1" dirty="0" err="1" smtClean="0">
              <a:solidFill>
                <a:prstClr val="black">
                  <a:lumMod val="75000"/>
                  <a:lumOff val="25000"/>
                </a:prstClr>
              </a:solidFill>
              <a:latin typeface="Arial" pitchFamily="34" charset="0"/>
              <a:cs typeface="Arial" pitchFamily="34" charset="0"/>
            </a:rPr>
            <a:t>Motores</a:t>
          </a:r>
          <a:endParaRPr lang="pt-PT" sz="1800" dirty="0" smtClean="0">
            <a:latin typeface="+mj-lt"/>
          </a:endParaRPr>
        </a:p>
      </dgm:t>
    </dgm:pt>
    <dgm:pt modelId="{1F16809B-39CF-4454-A3E0-4BAE444F031F}" type="parTrans" cxnId="{2BDB7D83-6C0E-400D-BD67-409A3ED8A97C}">
      <dgm:prSet/>
      <dgm:spPr/>
      <dgm:t>
        <a:bodyPr/>
        <a:lstStyle/>
        <a:p>
          <a:endParaRPr lang="en-US"/>
        </a:p>
      </dgm:t>
    </dgm:pt>
    <dgm:pt modelId="{0AA42EEF-211C-462C-8D21-4D86F8689836}" type="sibTrans" cxnId="{2BDB7D83-6C0E-400D-BD67-409A3ED8A97C}">
      <dgm:prSet/>
      <dgm:spPr/>
      <dgm:t>
        <a:bodyPr/>
        <a:lstStyle/>
        <a:p>
          <a:endParaRPr lang="en-US"/>
        </a:p>
      </dgm:t>
    </dgm:pt>
    <dgm:pt modelId="{AC95A9D9-97B8-4682-ABC7-DF44E4B013B3}">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Configuração</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Motores</a:t>
          </a:r>
          <a:endParaRPr lang="pt-PT" sz="1800" dirty="0" smtClean="0">
            <a:latin typeface="+mj-lt"/>
          </a:endParaRPr>
        </a:p>
      </dgm:t>
    </dgm:pt>
    <dgm:pt modelId="{61DF36CC-973E-443A-B077-9E669E80C047}" type="parTrans" cxnId="{1E7DBE1E-9881-4481-B423-4FE3ED46A22A}">
      <dgm:prSet/>
      <dgm:spPr/>
      <dgm:t>
        <a:bodyPr/>
        <a:lstStyle/>
        <a:p>
          <a:endParaRPr lang="en-US"/>
        </a:p>
      </dgm:t>
    </dgm:pt>
    <dgm:pt modelId="{01A3BF26-B7CD-4049-ACFA-E92333937A7D}" type="sibTrans" cxnId="{1E7DBE1E-9881-4481-B423-4FE3ED46A22A}">
      <dgm:prSet/>
      <dgm:spPr/>
      <dgm:t>
        <a:bodyPr/>
        <a:lstStyle/>
        <a:p>
          <a:endParaRPr lang="en-US"/>
        </a:p>
      </dgm:t>
    </dgm:pt>
    <dgm:pt modelId="{D80C81F9-950C-4325-A901-A82589E4A0D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Fluxos</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Carregamento</a:t>
          </a:r>
          <a:endParaRPr lang="pt-PT" sz="1800" b="1" dirty="0">
            <a:solidFill>
              <a:prstClr val="black">
                <a:lumMod val="75000"/>
                <a:lumOff val="25000"/>
              </a:prstClr>
            </a:solidFill>
            <a:latin typeface="Arial" pitchFamily="34" charset="0"/>
            <a:cs typeface="Arial" pitchFamily="34" charset="0"/>
          </a:endParaRPr>
        </a:p>
      </dgm:t>
    </dgm:pt>
    <dgm:pt modelId="{6198F91F-CBF1-4CFC-9A46-489534417DEB}" type="parTrans" cxnId="{AB737E82-8B33-467F-8D88-3DF7F5C476D4}">
      <dgm:prSet/>
      <dgm:spPr/>
      <dgm:t>
        <a:bodyPr/>
        <a:lstStyle/>
        <a:p>
          <a:endParaRPr lang="en-US"/>
        </a:p>
      </dgm:t>
    </dgm:pt>
    <dgm:pt modelId="{BF722073-3A70-45D1-B218-2D033999C1C3}" type="sibTrans" cxnId="{AB737E82-8B33-467F-8D88-3DF7F5C476D4}">
      <dgm:prSet/>
      <dgm:spPr/>
      <dgm:t>
        <a:bodyPr/>
        <a:lstStyle/>
        <a:p>
          <a:endParaRPr lang="en-US"/>
        </a:p>
      </dgm:t>
    </dgm:pt>
    <dgm:pt modelId="{F6BC5F7B-F686-40A1-90D0-4E4334910DDB}">
      <dgm:prSet phldrT="[Texto]">
        <dgm:style>
          <a:lnRef idx="1">
            <a:schemeClr val="accent3"/>
          </a:lnRef>
          <a:fillRef idx="2">
            <a:schemeClr val="accent3"/>
          </a:fillRef>
          <a:effectRef idx="1">
            <a:schemeClr val="accent3"/>
          </a:effectRef>
          <a:fontRef idx="minor">
            <a:schemeClr val="dk1"/>
          </a:fontRef>
        </dgm:style>
      </dgm:prSet>
      <dgm:spPr/>
      <dgm:t>
        <a:bodyPr/>
        <a:lstStyle/>
        <a:p>
          <a:r>
            <a:rPr lang="en-US" b="1" dirty="0" smtClean="0">
              <a:solidFill>
                <a:prstClr val="black">
                  <a:lumMod val="75000"/>
                  <a:lumOff val="25000"/>
                </a:prstClr>
              </a:solidFill>
              <a:latin typeface="Arial" pitchFamily="34" charset="0"/>
              <a:cs typeface="Arial" pitchFamily="34" charset="0"/>
            </a:rPr>
            <a:t>Subscription </a:t>
          </a:r>
          <a:r>
            <a:rPr lang="en-US" b="1" dirty="0" err="1" smtClean="0">
              <a:solidFill>
                <a:prstClr val="black">
                  <a:lumMod val="75000"/>
                  <a:lumOff val="25000"/>
                </a:prstClr>
              </a:solidFill>
              <a:latin typeface="Arial" pitchFamily="34" charset="0"/>
              <a:cs typeface="Arial" pitchFamily="34" charset="0"/>
            </a:rPr>
            <a:t>Fraude</a:t>
          </a:r>
          <a:endParaRPr lang="pt-PT" dirty="0" smtClean="0">
            <a:latin typeface="+mj-lt"/>
          </a:endParaRPr>
        </a:p>
      </dgm:t>
    </dgm:pt>
    <dgm:pt modelId="{21E259F2-F38F-4BE6-8163-86014720D17F}" type="parTrans" cxnId="{8020319B-5EA0-498C-94E8-722993025141}">
      <dgm:prSet/>
      <dgm:spPr/>
      <dgm:t>
        <a:bodyPr/>
        <a:lstStyle/>
        <a:p>
          <a:endParaRPr lang="pt-BR"/>
        </a:p>
      </dgm:t>
    </dgm:pt>
    <dgm:pt modelId="{E29AC6FD-1C25-40E7-B75C-003B1268BEE1}" type="sibTrans" cxnId="{8020319B-5EA0-498C-94E8-722993025141}">
      <dgm:prSet/>
      <dgm:spPr/>
      <dgm:t>
        <a:bodyPr/>
        <a:lstStyle/>
        <a:p>
          <a:endParaRPr lang="pt-BR"/>
        </a:p>
      </dgm:t>
    </dgm:pt>
    <dgm:pt modelId="{5B9ABD7A-F4FF-4000-9B56-555BC6FCEC62}" type="pres">
      <dgm:prSet presAssocID="{11A07374-8829-4714-8637-F68459EE02B4}" presName="linear" presStyleCnt="0">
        <dgm:presLayoutVars>
          <dgm:animLvl val="lvl"/>
          <dgm:resizeHandles val="exact"/>
        </dgm:presLayoutVars>
      </dgm:prSet>
      <dgm:spPr/>
      <dgm:t>
        <a:bodyPr/>
        <a:lstStyle/>
        <a:p>
          <a:endParaRPr lang="en-US"/>
        </a:p>
      </dgm:t>
    </dgm:pt>
    <dgm:pt modelId="{F98655E5-93F6-442B-B833-3BD309F57C56}" type="pres">
      <dgm:prSet presAssocID="{D80C81F9-950C-4325-A901-A82589E4A0D1}" presName="parentText" presStyleLbl="node1" presStyleIdx="0" presStyleCnt="9" custLinFactNeighborX="-49721" custLinFactNeighborY="-16960">
        <dgm:presLayoutVars>
          <dgm:chMax val="0"/>
          <dgm:bulletEnabled val="1"/>
        </dgm:presLayoutVars>
      </dgm:prSet>
      <dgm:spPr/>
      <dgm:t>
        <a:bodyPr/>
        <a:lstStyle/>
        <a:p>
          <a:endParaRPr lang="en-US"/>
        </a:p>
      </dgm:t>
    </dgm:pt>
    <dgm:pt modelId="{7F2B6B42-5D4B-4055-8A02-7D204ED6509B}" type="pres">
      <dgm:prSet presAssocID="{BF722073-3A70-45D1-B218-2D033999C1C3}" presName="spacer" presStyleCnt="0"/>
      <dgm:spPr/>
    </dgm:pt>
    <dgm:pt modelId="{035B1061-9589-437D-9C10-D9BBBF70DCA1}" type="pres">
      <dgm:prSet presAssocID="{0046222C-8426-4C5E-9E8F-F9EEFB3931AC}" presName="parentText" presStyleLbl="node1" presStyleIdx="1" presStyleCnt="9">
        <dgm:presLayoutVars>
          <dgm:chMax val="0"/>
          <dgm:bulletEnabled val="1"/>
        </dgm:presLayoutVars>
      </dgm:prSet>
      <dgm:spPr/>
      <dgm:t>
        <a:bodyPr/>
        <a:lstStyle/>
        <a:p>
          <a:endParaRPr lang="en-US"/>
        </a:p>
      </dgm:t>
    </dgm:pt>
    <dgm:pt modelId="{D7C7CB26-204B-4194-8184-3464E85DE151}" type="pres">
      <dgm:prSet presAssocID="{C5737721-962F-4FB6-898F-8F4CBD9B8724}" presName="spacer" presStyleCnt="0"/>
      <dgm:spPr/>
    </dgm:pt>
    <dgm:pt modelId="{86FA614B-60CC-47BF-B3C1-8384C5BFDA0D}" type="pres">
      <dgm:prSet presAssocID="{A16B53D4-65D9-4603-A16D-4742083C33B1}" presName="parentText" presStyleLbl="node1" presStyleIdx="2" presStyleCnt="9">
        <dgm:presLayoutVars>
          <dgm:chMax val="0"/>
          <dgm:bulletEnabled val="1"/>
        </dgm:presLayoutVars>
      </dgm:prSet>
      <dgm:spPr/>
      <dgm:t>
        <a:bodyPr/>
        <a:lstStyle/>
        <a:p>
          <a:endParaRPr lang="en-US"/>
        </a:p>
      </dgm:t>
    </dgm:pt>
    <dgm:pt modelId="{4A09F4F0-91B7-4E56-8F43-8A2DD4BC149D}" type="pres">
      <dgm:prSet presAssocID="{1AA29EB2-9DBF-4E2D-901C-FB622A0AD54C}" presName="spacer" presStyleCnt="0"/>
      <dgm:spPr/>
    </dgm:pt>
    <dgm:pt modelId="{91FC8C44-DFB5-4557-98FE-EE7B65CB83E1}" type="pres">
      <dgm:prSet presAssocID="{BC24058F-65C6-412C-BDE4-63AC2792E881}" presName="parentText" presStyleLbl="node1" presStyleIdx="3" presStyleCnt="9">
        <dgm:presLayoutVars>
          <dgm:chMax val="0"/>
          <dgm:bulletEnabled val="1"/>
        </dgm:presLayoutVars>
      </dgm:prSet>
      <dgm:spPr/>
      <dgm:t>
        <a:bodyPr/>
        <a:lstStyle/>
        <a:p>
          <a:endParaRPr lang="en-US"/>
        </a:p>
      </dgm:t>
    </dgm:pt>
    <dgm:pt modelId="{B595C0FD-F645-446A-A0EC-4A390C6B5AE9}" type="pres">
      <dgm:prSet presAssocID="{1CF4445B-1290-4139-A75E-3D0ADE004598}" presName="spacer" presStyleCnt="0"/>
      <dgm:spPr/>
    </dgm:pt>
    <dgm:pt modelId="{DEE59CE0-B580-4732-A2B4-491000515EB0}" type="pres">
      <dgm:prSet presAssocID="{02BC23F5-9928-43F6-967F-2AAFDABDB9B1}" presName="parentText" presStyleLbl="node1" presStyleIdx="4" presStyleCnt="9">
        <dgm:presLayoutVars>
          <dgm:chMax val="0"/>
          <dgm:bulletEnabled val="1"/>
        </dgm:presLayoutVars>
      </dgm:prSet>
      <dgm:spPr/>
      <dgm:t>
        <a:bodyPr/>
        <a:lstStyle/>
        <a:p>
          <a:endParaRPr lang="en-US"/>
        </a:p>
      </dgm:t>
    </dgm:pt>
    <dgm:pt modelId="{197B6A72-3922-4828-B578-1CE6A0FE162B}" type="pres">
      <dgm:prSet presAssocID="{6676AE6A-38E3-470E-AD27-7EA8223A96DB}" presName="spacer" presStyleCnt="0"/>
      <dgm:spPr/>
    </dgm:pt>
    <dgm:pt modelId="{902C54EB-4D67-450E-B5AE-73E9E90998D2}" type="pres">
      <dgm:prSet presAssocID="{F8D71412-209E-47D9-AA4D-5D3F1883A6DD}" presName="parentText" presStyleLbl="node1" presStyleIdx="5" presStyleCnt="9" custScaleY="68260">
        <dgm:presLayoutVars>
          <dgm:chMax val="0"/>
          <dgm:bulletEnabled val="1"/>
        </dgm:presLayoutVars>
      </dgm:prSet>
      <dgm:spPr/>
      <dgm:t>
        <a:bodyPr/>
        <a:lstStyle/>
        <a:p>
          <a:endParaRPr lang="en-US"/>
        </a:p>
      </dgm:t>
    </dgm:pt>
    <dgm:pt modelId="{5AC1209D-55A1-4EF8-8729-6B50E2EC56A5}" type="pres">
      <dgm:prSet presAssocID="{6FEC030D-6D93-4174-98DB-28769D53A15F}" presName="spacer" presStyleCnt="0"/>
      <dgm:spPr/>
    </dgm:pt>
    <dgm:pt modelId="{373B75F6-5C31-4CB0-9C43-4596B7CC377C}" type="pres">
      <dgm:prSet presAssocID="{67008C11-32B1-4E19-B9E9-1BF755F20989}" presName="parentText" presStyleLbl="node1" presStyleIdx="6" presStyleCnt="9">
        <dgm:presLayoutVars>
          <dgm:chMax val="0"/>
          <dgm:bulletEnabled val="1"/>
        </dgm:presLayoutVars>
      </dgm:prSet>
      <dgm:spPr/>
      <dgm:t>
        <a:bodyPr/>
        <a:lstStyle/>
        <a:p>
          <a:endParaRPr lang="en-US"/>
        </a:p>
      </dgm:t>
    </dgm:pt>
    <dgm:pt modelId="{98A888C0-995A-4030-ADBB-100DBD7C19FA}" type="pres">
      <dgm:prSet presAssocID="{0AA42EEF-211C-462C-8D21-4D86F8689836}" presName="spacer" presStyleCnt="0"/>
      <dgm:spPr/>
    </dgm:pt>
    <dgm:pt modelId="{484645C3-1AE1-4269-AF41-C58E09ABAFE0}" type="pres">
      <dgm:prSet presAssocID="{AC95A9D9-97B8-4682-ABC7-DF44E4B013B3}" presName="parentText" presStyleLbl="node1" presStyleIdx="7" presStyleCnt="9">
        <dgm:presLayoutVars>
          <dgm:chMax val="0"/>
          <dgm:bulletEnabled val="1"/>
        </dgm:presLayoutVars>
      </dgm:prSet>
      <dgm:spPr/>
      <dgm:t>
        <a:bodyPr/>
        <a:lstStyle/>
        <a:p>
          <a:endParaRPr lang="en-US"/>
        </a:p>
      </dgm:t>
    </dgm:pt>
    <dgm:pt modelId="{32059A99-E53A-4555-90DA-8A9472D46F80}" type="pres">
      <dgm:prSet presAssocID="{01A3BF26-B7CD-4049-ACFA-E92333937A7D}" presName="spacer" presStyleCnt="0"/>
      <dgm:spPr/>
    </dgm:pt>
    <dgm:pt modelId="{992A931B-26DA-4695-947A-67EEA579C4A2}" type="pres">
      <dgm:prSet presAssocID="{F6BC5F7B-F686-40A1-90D0-4E4334910DDB}" presName="parentText" presStyleLbl="node1" presStyleIdx="8" presStyleCnt="9">
        <dgm:presLayoutVars>
          <dgm:chMax val="0"/>
          <dgm:bulletEnabled val="1"/>
        </dgm:presLayoutVars>
      </dgm:prSet>
      <dgm:spPr/>
      <dgm:t>
        <a:bodyPr/>
        <a:lstStyle/>
        <a:p>
          <a:endParaRPr lang="pt-BR"/>
        </a:p>
      </dgm:t>
    </dgm:pt>
  </dgm:ptLst>
  <dgm:cxnLst>
    <dgm:cxn modelId="{5EAD57C0-DA11-4549-A5BE-F0793699AEB1}" srcId="{11A07374-8829-4714-8637-F68459EE02B4}" destId="{F8D71412-209E-47D9-AA4D-5D3F1883A6DD}" srcOrd="5" destOrd="0" parTransId="{3A23EFFD-221D-4D87-AE2A-CFD7D293DA36}" sibTransId="{6FEC030D-6D93-4174-98DB-28769D53A15F}"/>
    <dgm:cxn modelId="{87DF5A9B-EBE3-4B52-B3F8-56F5D5913B9F}" srcId="{11A07374-8829-4714-8637-F68459EE02B4}" destId="{02BC23F5-9928-43F6-967F-2AAFDABDB9B1}" srcOrd="4" destOrd="0" parTransId="{7E0EB1D8-22DA-4FD9-BE57-5B07C75F8FC8}" sibTransId="{6676AE6A-38E3-470E-AD27-7EA8223A96DB}"/>
    <dgm:cxn modelId="{AB737E82-8B33-467F-8D88-3DF7F5C476D4}" srcId="{11A07374-8829-4714-8637-F68459EE02B4}" destId="{D80C81F9-950C-4325-A901-A82589E4A0D1}" srcOrd="0" destOrd="0" parTransId="{6198F91F-CBF1-4CFC-9A46-489534417DEB}" sibTransId="{BF722073-3A70-45D1-B218-2D033999C1C3}"/>
    <dgm:cxn modelId="{71230285-D53F-420E-B11A-8E34955F7C6B}" type="presOf" srcId="{02BC23F5-9928-43F6-967F-2AAFDABDB9B1}" destId="{DEE59CE0-B580-4732-A2B4-491000515EB0}" srcOrd="0" destOrd="0" presId="urn:microsoft.com/office/officeart/2005/8/layout/vList2"/>
    <dgm:cxn modelId="{7FCA5125-F7EA-4866-BED9-1D384C55BEE8}" srcId="{11A07374-8829-4714-8637-F68459EE02B4}" destId="{BC24058F-65C6-412C-BDE4-63AC2792E881}" srcOrd="3" destOrd="0" parTransId="{5E59A6E2-930D-4312-8007-4208457EC724}" sibTransId="{1CF4445B-1290-4139-A75E-3D0ADE004598}"/>
    <dgm:cxn modelId="{BAEA3D7E-86BF-4826-B36F-5A24C22686DB}" type="presOf" srcId="{0046222C-8426-4C5E-9E8F-F9EEFB3931AC}" destId="{035B1061-9589-437D-9C10-D9BBBF70DCA1}" srcOrd="0" destOrd="0" presId="urn:microsoft.com/office/officeart/2005/8/layout/vList2"/>
    <dgm:cxn modelId="{98F7D414-2864-4EBA-9EA6-741C40ABB9B3}" type="presOf" srcId="{11A07374-8829-4714-8637-F68459EE02B4}" destId="{5B9ABD7A-F4FF-4000-9B56-555BC6FCEC62}" srcOrd="0" destOrd="0" presId="urn:microsoft.com/office/officeart/2005/8/layout/vList2"/>
    <dgm:cxn modelId="{F0649D00-029E-47C6-B10D-021AD42769A4}" type="presOf" srcId="{AC95A9D9-97B8-4682-ABC7-DF44E4B013B3}" destId="{484645C3-1AE1-4269-AF41-C58E09ABAFE0}" srcOrd="0" destOrd="0" presId="urn:microsoft.com/office/officeart/2005/8/layout/vList2"/>
    <dgm:cxn modelId="{D57C622C-5C11-499E-B860-E6D18959DAAD}" type="presOf" srcId="{67008C11-32B1-4E19-B9E9-1BF755F20989}" destId="{373B75F6-5C31-4CB0-9C43-4596B7CC377C}" srcOrd="0" destOrd="0" presId="urn:microsoft.com/office/officeart/2005/8/layout/vList2"/>
    <dgm:cxn modelId="{8020319B-5EA0-498C-94E8-722993025141}" srcId="{11A07374-8829-4714-8637-F68459EE02B4}" destId="{F6BC5F7B-F686-40A1-90D0-4E4334910DDB}" srcOrd="8" destOrd="0" parTransId="{21E259F2-F38F-4BE6-8163-86014720D17F}" sibTransId="{E29AC6FD-1C25-40E7-B75C-003B1268BEE1}"/>
    <dgm:cxn modelId="{CBF6F623-F739-4CB0-9AA5-5D95ABA63030}" type="presOf" srcId="{BC24058F-65C6-412C-BDE4-63AC2792E881}" destId="{91FC8C44-DFB5-4557-98FE-EE7B65CB83E1}" srcOrd="0" destOrd="0" presId="urn:microsoft.com/office/officeart/2005/8/layout/vList2"/>
    <dgm:cxn modelId="{F5FDD79A-FA5D-41F8-B258-65CED190002A}" type="presOf" srcId="{D80C81F9-950C-4325-A901-A82589E4A0D1}" destId="{F98655E5-93F6-442B-B833-3BD309F57C56}" srcOrd="0" destOrd="0" presId="urn:microsoft.com/office/officeart/2005/8/layout/vList2"/>
    <dgm:cxn modelId="{8EA25903-87B7-4657-AE5B-F72AF50A1290}" type="presOf" srcId="{A16B53D4-65D9-4603-A16D-4742083C33B1}" destId="{86FA614B-60CC-47BF-B3C1-8384C5BFDA0D}" srcOrd="0" destOrd="0" presId="urn:microsoft.com/office/officeart/2005/8/layout/vList2"/>
    <dgm:cxn modelId="{2BDB7D83-6C0E-400D-BD67-409A3ED8A97C}" srcId="{11A07374-8829-4714-8637-F68459EE02B4}" destId="{67008C11-32B1-4E19-B9E9-1BF755F20989}" srcOrd="6" destOrd="0" parTransId="{1F16809B-39CF-4454-A3E0-4BAE444F031F}" sibTransId="{0AA42EEF-211C-462C-8D21-4D86F8689836}"/>
    <dgm:cxn modelId="{90667CF5-F555-4AC7-8BD6-1CB1C626B0D7}" type="presOf" srcId="{F6BC5F7B-F686-40A1-90D0-4E4334910DDB}" destId="{992A931B-26DA-4695-947A-67EEA579C4A2}" srcOrd="0" destOrd="0" presId="urn:microsoft.com/office/officeart/2005/8/layout/vList2"/>
    <dgm:cxn modelId="{4A34CA55-0A95-4F8D-A22C-AA3B0294B02E}" srcId="{11A07374-8829-4714-8637-F68459EE02B4}" destId="{0046222C-8426-4C5E-9E8F-F9EEFB3931AC}" srcOrd="1" destOrd="0" parTransId="{5DB82BB9-1FC0-4F5D-83AA-41E9B1627E93}" sibTransId="{C5737721-962F-4FB6-898F-8F4CBD9B8724}"/>
    <dgm:cxn modelId="{58EC7214-055F-4FBF-B978-4DB99D3A6619}" type="presOf" srcId="{F8D71412-209E-47D9-AA4D-5D3F1883A6DD}" destId="{902C54EB-4D67-450E-B5AE-73E9E90998D2}" srcOrd="0" destOrd="0" presId="urn:microsoft.com/office/officeart/2005/8/layout/vList2"/>
    <dgm:cxn modelId="{61D1849B-34F8-426A-889D-65B222FF2235}" srcId="{11A07374-8829-4714-8637-F68459EE02B4}" destId="{A16B53D4-65D9-4603-A16D-4742083C33B1}" srcOrd="2" destOrd="0" parTransId="{E7567F8B-0CD9-49D5-AE25-DABA64026539}" sibTransId="{1AA29EB2-9DBF-4E2D-901C-FB622A0AD54C}"/>
    <dgm:cxn modelId="{1E7DBE1E-9881-4481-B423-4FE3ED46A22A}" srcId="{11A07374-8829-4714-8637-F68459EE02B4}" destId="{AC95A9D9-97B8-4682-ABC7-DF44E4B013B3}" srcOrd="7" destOrd="0" parTransId="{61DF36CC-973E-443A-B077-9E669E80C047}" sibTransId="{01A3BF26-B7CD-4049-ACFA-E92333937A7D}"/>
    <dgm:cxn modelId="{2728584B-72C3-4761-A28F-8E6DF0CA0170}" type="presParOf" srcId="{5B9ABD7A-F4FF-4000-9B56-555BC6FCEC62}" destId="{F98655E5-93F6-442B-B833-3BD309F57C56}" srcOrd="0" destOrd="0" presId="urn:microsoft.com/office/officeart/2005/8/layout/vList2"/>
    <dgm:cxn modelId="{9EE4993A-966A-449C-8FE3-A7CB15218448}" type="presParOf" srcId="{5B9ABD7A-F4FF-4000-9B56-555BC6FCEC62}" destId="{7F2B6B42-5D4B-4055-8A02-7D204ED6509B}" srcOrd="1" destOrd="0" presId="urn:microsoft.com/office/officeart/2005/8/layout/vList2"/>
    <dgm:cxn modelId="{AAAF00F1-BC04-4670-BDD9-6838C2A2E281}" type="presParOf" srcId="{5B9ABD7A-F4FF-4000-9B56-555BC6FCEC62}" destId="{035B1061-9589-437D-9C10-D9BBBF70DCA1}" srcOrd="2" destOrd="0" presId="urn:microsoft.com/office/officeart/2005/8/layout/vList2"/>
    <dgm:cxn modelId="{80897A84-07E4-425A-A7D7-E8E70FE7F6FF}" type="presParOf" srcId="{5B9ABD7A-F4FF-4000-9B56-555BC6FCEC62}" destId="{D7C7CB26-204B-4194-8184-3464E85DE151}" srcOrd="3" destOrd="0" presId="urn:microsoft.com/office/officeart/2005/8/layout/vList2"/>
    <dgm:cxn modelId="{6993463C-63E9-4A64-93A3-2B9F38B3474F}" type="presParOf" srcId="{5B9ABD7A-F4FF-4000-9B56-555BC6FCEC62}" destId="{86FA614B-60CC-47BF-B3C1-8384C5BFDA0D}" srcOrd="4" destOrd="0" presId="urn:microsoft.com/office/officeart/2005/8/layout/vList2"/>
    <dgm:cxn modelId="{1AFFDE13-6E61-435B-B543-04D313C72A93}" type="presParOf" srcId="{5B9ABD7A-F4FF-4000-9B56-555BC6FCEC62}" destId="{4A09F4F0-91B7-4E56-8F43-8A2DD4BC149D}" srcOrd="5" destOrd="0" presId="urn:microsoft.com/office/officeart/2005/8/layout/vList2"/>
    <dgm:cxn modelId="{092D02B9-1866-427C-8A10-80F60322342B}" type="presParOf" srcId="{5B9ABD7A-F4FF-4000-9B56-555BC6FCEC62}" destId="{91FC8C44-DFB5-4557-98FE-EE7B65CB83E1}" srcOrd="6" destOrd="0" presId="urn:microsoft.com/office/officeart/2005/8/layout/vList2"/>
    <dgm:cxn modelId="{D3A4499D-A70E-4DA3-82B3-DADD288E6415}" type="presParOf" srcId="{5B9ABD7A-F4FF-4000-9B56-555BC6FCEC62}" destId="{B595C0FD-F645-446A-A0EC-4A390C6B5AE9}" srcOrd="7" destOrd="0" presId="urn:microsoft.com/office/officeart/2005/8/layout/vList2"/>
    <dgm:cxn modelId="{81EF4548-8D14-4132-9300-2AD84C7A807C}" type="presParOf" srcId="{5B9ABD7A-F4FF-4000-9B56-555BC6FCEC62}" destId="{DEE59CE0-B580-4732-A2B4-491000515EB0}" srcOrd="8" destOrd="0" presId="urn:microsoft.com/office/officeart/2005/8/layout/vList2"/>
    <dgm:cxn modelId="{2ADB0FDC-22C8-4F5A-A613-8F217AB9BDB7}" type="presParOf" srcId="{5B9ABD7A-F4FF-4000-9B56-555BC6FCEC62}" destId="{197B6A72-3922-4828-B578-1CE6A0FE162B}" srcOrd="9" destOrd="0" presId="urn:microsoft.com/office/officeart/2005/8/layout/vList2"/>
    <dgm:cxn modelId="{5D9309C9-24FF-4055-AFC6-85C3E2D98F34}" type="presParOf" srcId="{5B9ABD7A-F4FF-4000-9B56-555BC6FCEC62}" destId="{902C54EB-4D67-450E-B5AE-73E9E90998D2}" srcOrd="10" destOrd="0" presId="urn:microsoft.com/office/officeart/2005/8/layout/vList2"/>
    <dgm:cxn modelId="{9738B300-6F49-48FB-A9BE-7EACAEF297C2}" type="presParOf" srcId="{5B9ABD7A-F4FF-4000-9B56-555BC6FCEC62}" destId="{5AC1209D-55A1-4EF8-8729-6B50E2EC56A5}" srcOrd="11" destOrd="0" presId="urn:microsoft.com/office/officeart/2005/8/layout/vList2"/>
    <dgm:cxn modelId="{468F18B0-CB8C-4918-BAFE-850864EF75B7}" type="presParOf" srcId="{5B9ABD7A-F4FF-4000-9B56-555BC6FCEC62}" destId="{373B75F6-5C31-4CB0-9C43-4596B7CC377C}" srcOrd="12" destOrd="0" presId="urn:microsoft.com/office/officeart/2005/8/layout/vList2"/>
    <dgm:cxn modelId="{E5C5DC5C-50BA-47D7-A116-3B7905A637AE}" type="presParOf" srcId="{5B9ABD7A-F4FF-4000-9B56-555BC6FCEC62}" destId="{98A888C0-995A-4030-ADBB-100DBD7C19FA}" srcOrd="13" destOrd="0" presId="urn:microsoft.com/office/officeart/2005/8/layout/vList2"/>
    <dgm:cxn modelId="{6EF4CFBC-CD85-4DD8-83C9-71D628878AB6}" type="presParOf" srcId="{5B9ABD7A-F4FF-4000-9B56-555BC6FCEC62}" destId="{484645C3-1AE1-4269-AF41-C58E09ABAFE0}" srcOrd="14" destOrd="0" presId="urn:microsoft.com/office/officeart/2005/8/layout/vList2"/>
    <dgm:cxn modelId="{9DFC724B-2768-40C8-914B-5BF598F75C09}" type="presParOf" srcId="{5B9ABD7A-F4FF-4000-9B56-555BC6FCEC62}" destId="{32059A99-E53A-4555-90DA-8A9472D46F80}" srcOrd="15" destOrd="0" presId="urn:microsoft.com/office/officeart/2005/8/layout/vList2"/>
    <dgm:cxn modelId="{E70FB018-5D97-466D-A6D3-C9A0D4AB6155}" type="presParOf" srcId="{5B9ABD7A-F4FF-4000-9B56-555BC6FCEC62}" destId="{992A931B-26DA-4695-947A-67EEA579C4A2}"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1A07374-8829-4714-8637-F68459EE02B4}" type="doc">
      <dgm:prSet loTypeId="urn:microsoft.com/office/officeart/2005/8/layout/vList2" loCatId="list" qsTypeId="urn:microsoft.com/office/officeart/2005/8/quickstyle/simple3" qsCatId="simple" csTypeId="urn:microsoft.com/office/officeart/2005/8/colors/accent0_1" csCatId="mainScheme" phldr="1"/>
      <dgm:spPr/>
      <dgm:t>
        <a:bodyPr/>
        <a:lstStyle/>
        <a:p>
          <a:endParaRPr lang="pt-PT"/>
        </a:p>
      </dgm:t>
    </dgm:pt>
    <dgm:pt modelId="{F8D71412-209E-47D9-AA4D-5D3F1883A6DD}">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Motor de </a:t>
          </a:r>
          <a:r>
            <a:rPr lang="en-US" sz="1800" b="1" dirty="0" err="1" smtClean="0">
              <a:solidFill>
                <a:prstClr val="black">
                  <a:lumMod val="75000"/>
                  <a:lumOff val="25000"/>
                </a:prstClr>
              </a:solidFill>
              <a:latin typeface="Arial" pitchFamily="34" charset="0"/>
              <a:cs typeface="Arial" pitchFamily="34" charset="0"/>
            </a:rPr>
            <a:t>Detecção</a:t>
          </a:r>
          <a:endParaRPr lang="pt-PT" sz="1800" dirty="0" smtClean="0">
            <a:latin typeface="+mj-lt"/>
          </a:endParaRPr>
        </a:p>
      </dgm:t>
    </dgm:pt>
    <dgm:pt modelId="{6FEC030D-6D93-4174-98DB-28769D53A15F}" type="sibTrans" cxnId="{5EAD57C0-DA11-4549-A5BE-F0793699AEB1}">
      <dgm:prSet/>
      <dgm:spPr/>
      <dgm:t>
        <a:bodyPr/>
        <a:lstStyle/>
        <a:p>
          <a:endParaRPr lang="en-US"/>
        </a:p>
      </dgm:t>
    </dgm:pt>
    <dgm:pt modelId="{3A23EFFD-221D-4D87-AE2A-CFD7D293DA36}" type="parTrans" cxnId="{5EAD57C0-DA11-4549-A5BE-F0793699AEB1}">
      <dgm:prSet/>
      <dgm:spPr/>
      <dgm:t>
        <a:bodyPr/>
        <a:lstStyle/>
        <a:p>
          <a:endParaRPr lang="en-US"/>
        </a:p>
      </dgm:t>
    </dgm:pt>
    <dgm:pt modelId="{02BC23F5-9928-43F6-967F-2AAFDABDB9B1}">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Alertas</a:t>
          </a:r>
          <a:endParaRPr lang="pt-PT" sz="1800" dirty="0" smtClean="0">
            <a:latin typeface="+mj-lt"/>
          </a:endParaRPr>
        </a:p>
      </dgm:t>
    </dgm:pt>
    <dgm:pt modelId="{6676AE6A-38E3-470E-AD27-7EA8223A96DB}" type="sibTrans" cxnId="{87DF5A9B-EBE3-4B52-B3F8-56F5D5913B9F}">
      <dgm:prSet/>
      <dgm:spPr/>
      <dgm:t>
        <a:bodyPr/>
        <a:lstStyle/>
        <a:p>
          <a:endParaRPr lang="en-US"/>
        </a:p>
      </dgm:t>
    </dgm:pt>
    <dgm:pt modelId="{7E0EB1D8-22DA-4FD9-BE57-5B07C75F8FC8}" type="parTrans" cxnId="{87DF5A9B-EBE3-4B52-B3F8-56F5D5913B9F}">
      <dgm:prSet/>
      <dgm:spPr/>
      <dgm:t>
        <a:bodyPr/>
        <a:lstStyle/>
        <a:p>
          <a:endParaRPr lang="en-US"/>
        </a:p>
      </dgm:t>
    </dgm:pt>
    <dgm:pt modelId="{BC24058F-65C6-412C-BDE4-63AC2792E881}">
      <dgm:prSet phldrT="[Texto]"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Regras</a:t>
          </a:r>
          <a:endParaRPr lang="pt-PT" sz="1800" dirty="0" smtClean="0">
            <a:latin typeface="+mj-lt"/>
          </a:endParaRPr>
        </a:p>
      </dgm:t>
    </dgm:pt>
    <dgm:pt modelId="{1CF4445B-1290-4139-A75E-3D0ADE004598}" type="sibTrans" cxnId="{7FCA5125-F7EA-4866-BED9-1D384C55BEE8}">
      <dgm:prSet/>
      <dgm:spPr/>
      <dgm:t>
        <a:bodyPr/>
        <a:lstStyle/>
        <a:p>
          <a:endParaRPr lang="en-US"/>
        </a:p>
      </dgm:t>
    </dgm:pt>
    <dgm:pt modelId="{5E59A6E2-930D-4312-8007-4208457EC724}" type="parTrans" cxnId="{7FCA5125-F7EA-4866-BED9-1D384C55BEE8}">
      <dgm:prSet/>
      <dgm:spPr/>
      <dgm:t>
        <a:bodyPr/>
        <a:lstStyle/>
        <a:p>
          <a:endParaRPr lang="en-US"/>
        </a:p>
      </dgm:t>
    </dgm:pt>
    <dgm:pt modelId="{A16B53D4-65D9-4603-A16D-4742083C33B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Timeframes</a:t>
          </a:r>
          <a:endParaRPr lang="pt-PT" sz="1800" dirty="0" smtClean="0">
            <a:latin typeface="+mj-lt"/>
          </a:endParaRPr>
        </a:p>
      </dgm:t>
    </dgm:pt>
    <dgm:pt modelId="{1AA29EB2-9DBF-4E2D-901C-FB622A0AD54C}" type="sibTrans" cxnId="{61D1849B-34F8-426A-889D-65B222FF2235}">
      <dgm:prSet/>
      <dgm:spPr/>
      <dgm:t>
        <a:bodyPr/>
        <a:lstStyle/>
        <a:p>
          <a:endParaRPr lang="pt-PT"/>
        </a:p>
      </dgm:t>
    </dgm:pt>
    <dgm:pt modelId="{E7567F8B-0CD9-49D5-AE25-DABA64026539}" type="parTrans" cxnId="{61D1849B-34F8-426A-889D-65B222FF2235}">
      <dgm:prSet/>
      <dgm:spPr/>
      <dgm:t>
        <a:bodyPr/>
        <a:lstStyle/>
        <a:p>
          <a:endParaRPr lang="pt-PT"/>
        </a:p>
      </dgm:t>
    </dgm:pt>
    <dgm:pt modelId="{0046222C-8426-4C5E-9E8F-F9EEFB3931AC}">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Fluxo</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Detecção</a:t>
          </a:r>
          <a:endParaRPr lang="pt-PT" sz="1800" dirty="0">
            <a:latin typeface="+mj-lt"/>
          </a:endParaRPr>
        </a:p>
      </dgm:t>
    </dgm:pt>
    <dgm:pt modelId="{C5737721-962F-4FB6-898F-8F4CBD9B8724}" type="sibTrans" cxnId="{4A34CA55-0A95-4F8D-A22C-AA3B0294B02E}">
      <dgm:prSet/>
      <dgm:spPr/>
      <dgm:t>
        <a:bodyPr/>
        <a:lstStyle/>
        <a:p>
          <a:endParaRPr lang="pt-PT" sz="1200"/>
        </a:p>
      </dgm:t>
    </dgm:pt>
    <dgm:pt modelId="{5DB82BB9-1FC0-4F5D-83AA-41E9B1627E93}" type="parTrans" cxnId="{4A34CA55-0A95-4F8D-A22C-AA3B0294B02E}">
      <dgm:prSet/>
      <dgm:spPr/>
      <dgm:t>
        <a:bodyPr/>
        <a:lstStyle/>
        <a:p>
          <a:endParaRPr lang="pt-PT" sz="1200"/>
        </a:p>
      </dgm:t>
    </dgm:pt>
    <dgm:pt modelId="{67008C11-32B1-4E19-B9E9-1BF755F20989}">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smtClean="0">
              <a:solidFill>
                <a:prstClr val="black">
                  <a:lumMod val="75000"/>
                  <a:lumOff val="25000"/>
                </a:prstClr>
              </a:solidFill>
              <a:latin typeface="Arial" pitchFamily="34" charset="0"/>
              <a:cs typeface="Arial" pitchFamily="34" charset="0"/>
            </a:rPr>
            <a:t>Containers dos </a:t>
          </a:r>
          <a:r>
            <a:rPr lang="en-US" sz="1800" b="1" dirty="0" err="1" smtClean="0">
              <a:solidFill>
                <a:prstClr val="black">
                  <a:lumMod val="75000"/>
                  <a:lumOff val="25000"/>
                </a:prstClr>
              </a:solidFill>
              <a:latin typeface="Arial" pitchFamily="34" charset="0"/>
              <a:cs typeface="Arial" pitchFamily="34" charset="0"/>
            </a:rPr>
            <a:t>Motores</a:t>
          </a:r>
          <a:endParaRPr lang="pt-PT" sz="1800" dirty="0" smtClean="0">
            <a:latin typeface="+mj-lt"/>
          </a:endParaRPr>
        </a:p>
      </dgm:t>
    </dgm:pt>
    <dgm:pt modelId="{1F16809B-39CF-4454-A3E0-4BAE444F031F}" type="parTrans" cxnId="{2BDB7D83-6C0E-400D-BD67-409A3ED8A97C}">
      <dgm:prSet/>
      <dgm:spPr/>
      <dgm:t>
        <a:bodyPr/>
        <a:lstStyle/>
        <a:p>
          <a:endParaRPr lang="en-US"/>
        </a:p>
      </dgm:t>
    </dgm:pt>
    <dgm:pt modelId="{0AA42EEF-211C-462C-8D21-4D86F8689836}" type="sibTrans" cxnId="{2BDB7D83-6C0E-400D-BD67-409A3ED8A97C}">
      <dgm:prSet/>
      <dgm:spPr/>
      <dgm:t>
        <a:bodyPr/>
        <a:lstStyle/>
        <a:p>
          <a:endParaRPr lang="en-US"/>
        </a:p>
      </dgm:t>
    </dgm:pt>
    <dgm:pt modelId="{AC95A9D9-97B8-4682-ABC7-DF44E4B013B3}">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Configuração</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Motores</a:t>
          </a:r>
          <a:endParaRPr lang="pt-PT" sz="1800" dirty="0" smtClean="0">
            <a:latin typeface="+mj-lt"/>
          </a:endParaRPr>
        </a:p>
      </dgm:t>
    </dgm:pt>
    <dgm:pt modelId="{61DF36CC-973E-443A-B077-9E669E80C047}" type="parTrans" cxnId="{1E7DBE1E-9881-4481-B423-4FE3ED46A22A}">
      <dgm:prSet/>
      <dgm:spPr/>
      <dgm:t>
        <a:bodyPr/>
        <a:lstStyle/>
        <a:p>
          <a:endParaRPr lang="en-US"/>
        </a:p>
      </dgm:t>
    </dgm:pt>
    <dgm:pt modelId="{01A3BF26-B7CD-4049-ACFA-E92333937A7D}" type="sibTrans" cxnId="{1E7DBE1E-9881-4481-B423-4FE3ED46A22A}">
      <dgm:prSet/>
      <dgm:spPr/>
      <dgm:t>
        <a:bodyPr/>
        <a:lstStyle/>
        <a:p>
          <a:endParaRPr lang="en-US"/>
        </a:p>
      </dgm:t>
    </dgm:pt>
    <dgm:pt modelId="{D80C81F9-950C-4325-A901-A82589E4A0D1}">
      <dgm:prSet phldrT="[Texto]" custT="1">
        <dgm:style>
          <a:lnRef idx="1">
            <a:schemeClr val="dk1"/>
          </a:lnRef>
          <a:fillRef idx="2">
            <a:schemeClr val="dk1"/>
          </a:fillRef>
          <a:effectRef idx="1">
            <a:schemeClr val="dk1"/>
          </a:effectRef>
          <a:fontRef idx="minor">
            <a:schemeClr val="dk1"/>
          </a:fontRef>
        </dgm:style>
      </dgm:prSet>
      <dgm:spPr/>
      <dgm:t>
        <a:bodyPr/>
        <a:lstStyle/>
        <a:p>
          <a:r>
            <a:rPr lang="en-US" sz="1800" b="1" dirty="0" err="1" smtClean="0">
              <a:solidFill>
                <a:prstClr val="black">
                  <a:lumMod val="75000"/>
                  <a:lumOff val="25000"/>
                </a:prstClr>
              </a:solidFill>
              <a:latin typeface="Arial" pitchFamily="34" charset="0"/>
              <a:cs typeface="Arial" pitchFamily="34" charset="0"/>
            </a:rPr>
            <a:t>Fluxos</a:t>
          </a:r>
          <a:r>
            <a:rPr lang="en-US" sz="1800" b="1" dirty="0" smtClean="0">
              <a:solidFill>
                <a:prstClr val="black">
                  <a:lumMod val="75000"/>
                  <a:lumOff val="25000"/>
                </a:prstClr>
              </a:solidFill>
              <a:latin typeface="Arial" pitchFamily="34" charset="0"/>
              <a:cs typeface="Arial" pitchFamily="34" charset="0"/>
            </a:rPr>
            <a:t> de </a:t>
          </a:r>
          <a:r>
            <a:rPr lang="en-US" sz="1800" b="1" dirty="0" err="1" smtClean="0">
              <a:solidFill>
                <a:prstClr val="black">
                  <a:lumMod val="75000"/>
                  <a:lumOff val="25000"/>
                </a:prstClr>
              </a:solidFill>
              <a:latin typeface="Arial" pitchFamily="34" charset="0"/>
              <a:cs typeface="Arial" pitchFamily="34" charset="0"/>
            </a:rPr>
            <a:t>Carregamento</a:t>
          </a:r>
          <a:endParaRPr lang="pt-PT" sz="1800" b="1" dirty="0">
            <a:solidFill>
              <a:prstClr val="black">
                <a:lumMod val="75000"/>
                <a:lumOff val="25000"/>
              </a:prstClr>
            </a:solidFill>
            <a:latin typeface="Arial" pitchFamily="34" charset="0"/>
            <a:cs typeface="Arial" pitchFamily="34" charset="0"/>
          </a:endParaRPr>
        </a:p>
      </dgm:t>
    </dgm:pt>
    <dgm:pt modelId="{6198F91F-CBF1-4CFC-9A46-489534417DEB}" type="parTrans" cxnId="{AB737E82-8B33-467F-8D88-3DF7F5C476D4}">
      <dgm:prSet/>
      <dgm:spPr/>
      <dgm:t>
        <a:bodyPr/>
        <a:lstStyle/>
        <a:p>
          <a:endParaRPr lang="en-US"/>
        </a:p>
      </dgm:t>
    </dgm:pt>
    <dgm:pt modelId="{BF722073-3A70-45D1-B218-2D033999C1C3}" type="sibTrans" cxnId="{AB737E82-8B33-467F-8D88-3DF7F5C476D4}">
      <dgm:prSet/>
      <dgm:spPr/>
      <dgm:t>
        <a:bodyPr/>
        <a:lstStyle/>
        <a:p>
          <a:endParaRPr lang="en-US"/>
        </a:p>
      </dgm:t>
    </dgm:pt>
    <dgm:pt modelId="{536AED42-9B51-4DD5-B6E0-BD48936BF931}">
      <dgm:prSet phldrT="[Texto]">
        <dgm:style>
          <a:lnRef idx="1">
            <a:schemeClr val="accent3"/>
          </a:lnRef>
          <a:fillRef idx="2">
            <a:schemeClr val="accent3"/>
          </a:fillRef>
          <a:effectRef idx="1">
            <a:schemeClr val="accent3"/>
          </a:effectRef>
          <a:fontRef idx="minor">
            <a:schemeClr val="dk1"/>
          </a:fontRef>
        </dgm:style>
      </dgm:prSet>
      <dgm:spPr/>
      <dgm:t>
        <a:bodyPr/>
        <a:lstStyle/>
        <a:p>
          <a:r>
            <a:rPr lang="en-US" b="1" dirty="0" smtClean="0">
              <a:solidFill>
                <a:prstClr val="black">
                  <a:lumMod val="75000"/>
                  <a:lumOff val="25000"/>
                </a:prstClr>
              </a:solidFill>
              <a:latin typeface="Arial" pitchFamily="34" charset="0"/>
              <a:cs typeface="Arial" pitchFamily="34" charset="0"/>
            </a:rPr>
            <a:t>Subscription </a:t>
          </a:r>
          <a:r>
            <a:rPr lang="en-US" b="1" dirty="0" err="1" smtClean="0">
              <a:solidFill>
                <a:prstClr val="black">
                  <a:lumMod val="75000"/>
                  <a:lumOff val="25000"/>
                </a:prstClr>
              </a:solidFill>
              <a:latin typeface="Arial" pitchFamily="34" charset="0"/>
              <a:cs typeface="Arial" pitchFamily="34" charset="0"/>
            </a:rPr>
            <a:t>Fraude</a:t>
          </a:r>
          <a:endParaRPr lang="pt-PT" dirty="0" smtClean="0">
            <a:latin typeface="+mj-lt"/>
          </a:endParaRPr>
        </a:p>
      </dgm:t>
    </dgm:pt>
    <dgm:pt modelId="{095EBB5D-DB5B-4C11-B630-F2868518342B}" type="parTrans" cxnId="{248B14DE-A795-419B-A1AA-E3C615E40E6A}">
      <dgm:prSet/>
      <dgm:spPr/>
      <dgm:t>
        <a:bodyPr/>
        <a:lstStyle/>
        <a:p>
          <a:endParaRPr lang="pt-BR"/>
        </a:p>
      </dgm:t>
    </dgm:pt>
    <dgm:pt modelId="{9610A5AE-B20E-4C94-AB21-0B6B8B15F7DF}" type="sibTrans" cxnId="{248B14DE-A795-419B-A1AA-E3C615E40E6A}">
      <dgm:prSet/>
      <dgm:spPr/>
      <dgm:t>
        <a:bodyPr/>
        <a:lstStyle/>
        <a:p>
          <a:endParaRPr lang="pt-BR"/>
        </a:p>
      </dgm:t>
    </dgm:pt>
    <dgm:pt modelId="{5B9ABD7A-F4FF-4000-9B56-555BC6FCEC62}" type="pres">
      <dgm:prSet presAssocID="{11A07374-8829-4714-8637-F68459EE02B4}" presName="linear" presStyleCnt="0">
        <dgm:presLayoutVars>
          <dgm:animLvl val="lvl"/>
          <dgm:resizeHandles val="exact"/>
        </dgm:presLayoutVars>
      </dgm:prSet>
      <dgm:spPr/>
      <dgm:t>
        <a:bodyPr/>
        <a:lstStyle/>
        <a:p>
          <a:endParaRPr lang="en-US"/>
        </a:p>
      </dgm:t>
    </dgm:pt>
    <dgm:pt modelId="{F98655E5-93F6-442B-B833-3BD309F57C56}" type="pres">
      <dgm:prSet presAssocID="{D80C81F9-950C-4325-A901-A82589E4A0D1}" presName="parentText" presStyleLbl="node1" presStyleIdx="0" presStyleCnt="9" custLinFactNeighborX="-49721" custLinFactNeighborY="-16960">
        <dgm:presLayoutVars>
          <dgm:chMax val="0"/>
          <dgm:bulletEnabled val="1"/>
        </dgm:presLayoutVars>
      </dgm:prSet>
      <dgm:spPr/>
      <dgm:t>
        <a:bodyPr/>
        <a:lstStyle/>
        <a:p>
          <a:endParaRPr lang="en-US"/>
        </a:p>
      </dgm:t>
    </dgm:pt>
    <dgm:pt modelId="{7F2B6B42-5D4B-4055-8A02-7D204ED6509B}" type="pres">
      <dgm:prSet presAssocID="{BF722073-3A70-45D1-B218-2D033999C1C3}" presName="spacer" presStyleCnt="0"/>
      <dgm:spPr/>
    </dgm:pt>
    <dgm:pt modelId="{035B1061-9589-437D-9C10-D9BBBF70DCA1}" type="pres">
      <dgm:prSet presAssocID="{0046222C-8426-4C5E-9E8F-F9EEFB3931AC}" presName="parentText" presStyleLbl="node1" presStyleIdx="1" presStyleCnt="9">
        <dgm:presLayoutVars>
          <dgm:chMax val="0"/>
          <dgm:bulletEnabled val="1"/>
        </dgm:presLayoutVars>
      </dgm:prSet>
      <dgm:spPr/>
      <dgm:t>
        <a:bodyPr/>
        <a:lstStyle/>
        <a:p>
          <a:endParaRPr lang="en-US"/>
        </a:p>
      </dgm:t>
    </dgm:pt>
    <dgm:pt modelId="{D7C7CB26-204B-4194-8184-3464E85DE151}" type="pres">
      <dgm:prSet presAssocID="{C5737721-962F-4FB6-898F-8F4CBD9B8724}" presName="spacer" presStyleCnt="0"/>
      <dgm:spPr/>
    </dgm:pt>
    <dgm:pt modelId="{86FA614B-60CC-47BF-B3C1-8384C5BFDA0D}" type="pres">
      <dgm:prSet presAssocID="{A16B53D4-65D9-4603-A16D-4742083C33B1}" presName="parentText" presStyleLbl="node1" presStyleIdx="2" presStyleCnt="9">
        <dgm:presLayoutVars>
          <dgm:chMax val="0"/>
          <dgm:bulletEnabled val="1"/>
        </dgm:presLayoutVars>
      </dgm:prSet>
      <dgm:spPr/>
      <dgm:t>
        <a:bodyPr/>
        <a:lstStyle/>
        <a:p>
          <a:endParaRPr lang="en-US"/>
        </a:p>
      </dgm:t>
    </dgm:pt>
    <dgm:pt modelId="{4A09F4F0-91B7-4E56-8F43-8A2DD4BC149D}" type="pres">
      <dgm:prSet presAssocID="{1AA29EB2-9DBF-4E2D-901C-FB622A0AD54C}" presName="spacer" presStyleCnt="0"/>
      <dgm:spPr/>
    </dgm:pt>
    <dgm:pt modelId="{91FC8C44-DFB5-4557-98FE-EE7B65CB83E1}" type="pres">
      <dgm:prSet presAssocID="{BC24058F-65C6-412C-BDE4-63AC2792E881}" presName="parentText" presStyleLbl="node1" presStyleIdx="3" presStyleCnt="9">
        <dgm:presLayoutVars>
          <dgm:chMax val="0"/>
          <dgm:bulletEnabled val="1"/>
        </dgm:presLayoutVars>
      </dgm:prSet>
      <dgm:spPr/>
      <dgm:t>
        <a:bodyPr/>
        <a:lstStyle/>
        <a:p>
          <a:endParaRPr lang="en-US"/>
        </a:p>
      </dgm:t>
    </dgm:pt>
    <dgm:pt modelId="{B595C0FD-F645-446A-A0EC-4A390C6B5AE9}" type="pres">
      <dgm:prSet presAssocID="{1CF4445B-1290-4139-A75E-3D0ADE004598}" presName="spacer" presStyleCnt="0"/>
      <dgm:spPr/>
    </dgm:pt>
    <dgm:pt modelId="{DEE59CE0-B580-4732-A2B4-491000515EB0}" type="pres">
      <dgm:prSet presAssocID="{02BC23F5-9928-43F6-967F-2AAFDABDB9B1}" presName="parentText" presStyleLbl="node1" presStyleIdx="4" presStyleCnt="9">
        <dgm:presLayoutVars>
          <dgm:chMax val="0"/>
          <dgm:bulletEnabled val="1"/>
        </dgm:presLayoutVars>
      </dgm:prSet>
      <dgm:spPr/>
      <dgm:t>
        <a:bodyPr/>
        <a:lstStyle/>
        <a:p>
          <a:endParaRPr lang="en-US"/>
        </a:p>
      </dgm:t>
    </dgm:pt>
    <dgm:pt modelId="{197B6A72-3922-4828-B578-1CE6A0FE162B}" type="pres">
      <dgm:prSet presAssocID="{6676AE6A-38E3-470E-AD27-7EA8223A96DB}" presName="spacer" presStyleCnt="0"/>
      <dgm:spPr/>
    </dgm:pt>
    <dgm:pt modelId="{902C54EB-4D67-450E-B5AE-73E9E90998D2}" type="pres">
      <dgm:prSet presAssocID="{F8D71412-209E-47D9-AA4D-5D3F1883A6DD}" presName="parentText" presStyleLbl="node1" presStyleIdx="5" presStyleCnt="9" custScaleY="68260">
        <dgm:presLayoutVars>
          <dgm:chMax val="0"/>
          <dgm:bulletEnabled val="1"/>
        </dgm:presLayoutVars>
      </dgm:prSet>
      <dgm:spPr/>
      <dgm:t>
        <a:bodyPr/>
        <a:lstStyle/>
        <a:p>
          <a:endParaRPr lang="en-US"/>
        </a:p>
      </dgm:t>
    </dgm:pt>
    <dgm:pt modelId="{5AC1209D-55A1-4EF8-8729-6B50E2EC56A5}" type="pres">
      <dgm:prSet presAssocID="{6FEC030D-6D93-4174-98DB-28769D53A15F}" presName="spacer" presStyleCnt="0"/>
      <dgm:spPr/>
    </dgm:pt>
    <dgm:pt modelId="{373B75F6-5C31-4CB0-9C43-4596B7CC377C}" type="pres">
      <dgm:prSet presAssocID="{67008C11-32B1-4E19-B9E9-1BF755F20989}" presName="parentText" presStyleLbl="node1" presStyleIdx="6" presStyleCnt="9">
        <dgm:presLayoutVars>
          <dgm:chMax val="0"/>
          <dgm:bulletEnabled val="1"/>
        </dgm:presLayoutVars>
      </dgm:prSet>
      <dgm:spPr/>
      <dgm:t>
        <a:bodyPr/>
        <a:lstStyle/>
        <a:p>
          <a:endParaRPr lang="en-US"/>
        </a:p>
      </dgm:t>
    </dgm:pt>
    <dgm:pt modelId="{98A888C0-995A-4030-ADBB-100DBD7C19FA}" type="pres">
      <dgm:prSet presAssocID="{0AA42EEF-211C-462C-8D21-4D86F8689836}" presName="spacer" presStyleCnt="0"/>
      <dgm:spPr/>
    </dgm:pt>
    <dgm:pt modelId="{484645C3-1AE1-4269-AF41-C58E09ABAFE0}" type="pres">
      <dgm:prSet presAssocID="{AC95A9D9-97B8-4682-ABC7-DF44E4B013B3}" presName="parentText" presStyleLbl="node1" presStyleIdx="7" presStyleCnt="9">
        <dgm:presLayoutVars>
          <dgm:chMax val="0"/>
          <dgm:bulletEnabled val="1"/>
        </dgm:presLayoutVars>
      </dgm:prSet>
      <dgm:spPr/>
      <dgm:t>
        <a:bodyPr/>
        <a:lstStyle/>
        <a:p>
          <a:endParaRPr lang="en-US"/>
        </a:p>
      </dgm:t>
    </dgm:pt>
    <dgm:pt modelId="{32059A99-E53A-4555-90DA-8A9472D46F80}" type="pres">
      <dgm:prSet presAssocID="{01A3BF26-B7CD-4049-ACFA-E92333937A7D}" presName="spacer" presStyleCnt="0"/>
      <dgm:spPr/>
    </dgm:pt>
    <dgm:pt modelId="{3E0D2FA6-B4F2-4DD7-B9F7-D9D52550273C}" type="pres">
      <dgm:prSet presAssocID="{536AED42-9B51-4DD5-B6E0-BD48936BF931}" presName="parentText" presStyleLbl="node1" presStyleIdx="8" presStyleCnt="9">
        <dgm:presLayoutVars>
          <dgm:chMax val="0"/>
          <dgm:bulletEnabled val="1"/>
        </dgm:presLayoutVars>
      </dgm:prSet>
      <dgm:spPr/>
      <dgm:t>
        <a:bodyPr/>
        <a:lstStyle/>
        <a:p>
          <a:endParaRPr lang="pt-BR"/>
        </a:p>
      </dgm:t>
    </dgm:pt>
  </dgm:ptLst>
  <dgm:cxnLst>
    <dgm:cxn modelId="{F0A37324-0B7A-4D8B-BC30-A0C87AF8DF4C}" type="presOf" srcId="{0046222C-8426-4C5E-9E8F-F9EEFB3931AC}" destId="{035B1061-9589-437D-9C10-D9BBBF70DCA1}" srcOrd="0" destOrd="0" presId="urn:microsoft.com/office/officeart/2005/8/layout/vList2"/>
    <dgm:cxn modelId="{EABEC558-913B-4957-BFAC-543F50676C43}" type="presOf" srcId="{D80C81F9-950C-4325-A901-A82589E4A0D1}" destId="{F98655E5-93F6-442B-B833-3BD309F57C56}" srcOrd="0" destOrd="0" presId="urn:microsoft.com/office/officeart/2005/8/layout/vList2"/>
    <dgm:cxn modelId="{5EAD57C0-DA11-4549-A5BE-F0793699AEB1}" srcId="{11A07374-8829-4714-8637-F68459EE02B4}" destId="{F8D71412-209E-47D9-AA4D-5D3F1883A6DD}" srcOrd="5" destOrd="0" parTransId="{3A23EFFD-221D-4D87-AE2A-CFD7D293DA36}" sibTransId="{6FEC030D-6D93-4174-98DB-28769D53A15F}"/>
    <dgm:cxn modelId="{87DF5A9B-EBE3-4B52-B3F8-56F5D5913B9F}" srcId="{11A07374-8829-4714-8637-F68459EE02B4}" destId="{02BC23F5-9928-43F6-967F-2AAFDABDB9B1}" srcOrd="4" destOrd="0" parTransId="{7E0EB1D8-22DA-4FD9-BE57-5B07C75F8FC8}" sibTransId="{6676AE6A-38E3-470E-AD27-7EA8223A96DB}"/>
    <dgm:cxn modelId="{AB737E82-8B33-467F-8D88-3DF7F5C476D4}" srcId="{11A07374-8829-4714-8637-F68459EE02B4}" destId="{D80C81F9-950C-4325-A901-A82589E4A0D1}" srcOrd="0" destOrd="0" parTransId="{6198F91F-CBF1-4CFC-9A46-489534417DEB}" sibTransId="{BF722073-3A70-45D1-B218-2D033999C1C3}"/>
    <dgm:cxn modelId="{2A967468-52D0-4801-8926-D97835613A66}" type="presOf" srcId="{536AED42-9B51-4DD5-B6E0-BD48936BF931}" destId="{3E0D2FA6-B4F2-4DD7-B9F7-D9D52550273C}" srcOrd="0" destOrd="0" presId="urn:microsoft.com/office/officeart/2005/8/layout/vList2"/>
    <dgm:cxn modelId="{A36202C1-F83F-4F30-8A0C-BBD5523978B1}" type="presOf" srcId="{11A07374-8829-4714-8637-F68459EE02B4}" destId="{5B9ABD7A-F4FF-4000-9B56-555BC6FCEC62}" srcOrd="0" destOrd="0" presId="urn:microsoft.com/office/officeart/2005/8/layout/vList2"/>
    <dgm:cxn modelId="{7FCA5125-F7EA-4866-BED9-1D384C55BEE8}" srcId="{11A07374-8829-4714-8637-F68459EE02B4}" destId="{BC24058F-65C6-412C-BDE4-63AC2792E881}" srcOrd="3" destOrd="0" parTransId="{5E59A6E2-930D-4312-8007-4208457EC724}" sibTransId="{1CF4445B-1290-4139-A75E-3D0ADE004598}"/>
    <dgm:cxn modelId="{248B14DE-A795-419B-A1AA-E3C615E40E6A}" srcId="{11A07374-8829-4714-8637-F68459EE02B4}" destId="{536AED42-9B51-4DD5-B6E0-BD48936BF931}" srcOrd="8" destOrd="0" parTransId="{095EBB5D-DB5B-4C11-B630-F2868518342B}" sibTransId="{9610A5AE-B20E-4C94-AB21-0B6B8B15F7DF}"/>
    <dgm:cxn modelId="{02F807DD-9A7A-4035-9743-9F7DB33629AB}" type="presOf" srcId="{A16B53D4-65D9-4603-A16D-4742083C33B1}" destId="{86FA614B-60CC-47BF-B3C1-8384C5BFDA0D}" srcOrd="0" destOrd="0" presId="urn:microsoft.com/office/officeart/2005/8/layout/vList2"/>
    <dgm:cxn modelId="{2BDB7D83-6C0E-400D-BD67-409A3ED8A97C}" srcId="{11A07374-8829-4714-8637-F68459EE02B4}" destId="{67008C11-32B1-4E19-B9E9-1BF755F20989}" srcOrd="6" destOrd="0" parTransId="{1F16809B-39CF-4454-A3E0-4BAE444F031F}" sibTransId="{0AA42EEF-211C-462C-8D21-4D86F8689836}"/>
    <dgm:cxn modelId="{2F36A37E-D00A-4992-93B6-A0307EF19609}" type="presOf" srcId="{67008C11-32B1-4E19-B9E9-1BF755F20989}" destId="{373B75F6-5C31-4CB0-9C43-4596B7CC377C}" srcOrd="0" destOrd="0" presId="urn:microsoft.com/office/officeart/2005/8/layout/vList2"/>
    <dgm:cxn modelId="{5D7D8469-E4D6-43B4-941D-DA1509D75131}" type="presOf" srcId="{BC24058F-65C6-412C-BDE4-63AC2792E881}" destId="{91FC8C44-DFB5-4557-98FE-EE7B65CB83E1}" srcOrd="0" destOrd="0" presId="urn:microsoft.com/office/officeart/2005/8/layout/vList2"/>
    <dgm:cxn modelId="{CCCF3E09-01B5-4D5D-80EE-2E4E305CEB63}" type="presOf" srcId="{02BC23F5-9928-43F6-967F-2AAFDABDB9B1}" destId="{DEE59CE0-B580-4732-A2B4-491000515EB0}" srcOrd="0" destOrd="0" presId="urn:microsoft.com/office/officeart/2005/8/layout/vList2"/>
    <dgm:cxn modelId="{4A34CA55-0A95-4F8D-A22C-AA3B0294B02E}" srcId="{11A07374-8829-4714-8637-F68459EE02B4}" destId="{0046222C-8426-4C5E-9E8F-F9EEFB3931AC}" srcOrd="1" destOrd="0" parTransId="{5DB82BB9-1FC0-4F5D-83AA-41E9B1627E93}" sibTransId="{C5737721-962F-4FB6-898F-8F4CBD9B8724}"/>
    <dgm:cxn modelId="{61D1849B-34F8-426A-889D-65B222FF2235}" srcId="{11A07374-8829-4714-8637-F68459EE02B4}" destId="{A16B53D4-65D9-4603-A16D-4742083C33B1}" srcOrd="2" destOrd="0" parTransId="{E7567F8B-0CD9-49D5-AE25-DABA64026539}" sibTransId="{1AA29EB2-9DBF-4E2D-901C-FB622A0AD54C}"/>
    <dgm:cxn modelId="{EA71EF00-9333-4A4F-9C9D-42EF16818617}" type="presOf" srcId="{AC95A9D9-97B8-4682-ABC7-DF44E4B013B3}" destId="{484645C3-1AE1-4269-AF41-C58E09ABAFE0}" srcOrd="0" destOrd="0" presId="urn:microsoft.com/office/officeart/2005/8/layout/vList2"/>
    <dgm:cxn modelId="{1E7DBE1E-9881-4481-B423-4FE3ED46A22A}" srcId="{11A07374-8829-4714-8637-F68459EE02B4}" destId="{AC95A9D9-97B8-4682-ABC7-DF44E4B013B3}" srcOrd="7" destOrd="0" parTransId="{61DF36CC-973E-443A-B077-9E669E80C047}" sibTransId="{01A3BF26-B7CD-4049-ACFA-E92333937A7D}"/>
    <dgm:cxn modelId="{63E943F9-3858-4416-86AD-E593EFA390B3}" type="presOf" srcId="{F8D71412-209E-47D9-AA4D-5D3F1883A6DD}" destId="{902C54EB-4D67-450E-B5AE-73E9E90998D2}" srcOrd="0" destOrd="0" presId="urn:microsoft.com/office/officeart/2005/8/layout/vList2"/>
    <dgm:cxn modelId="{E38F4079-72D2-44E8-A705-FFEE6E3E28A1}" type="presParOf" srcId="{5B9ABD7A-F4FF-4000-9B56-555BC6FCEC62}" destId="{F98655E5-93F6-442B-B833-3BD309F57C56}" srcOrd="0" destOrd="0" presId="urn:microsoft.com/office/officeart/2005/8/layout/vList2"/>
    <dgm:cxn modelId="{30A918A0-92F3-436B-8617-596F5F59EBB7}" type="presParOf" srcId="{5B9ABD7A-F4FF-4000-9B56-555BC6FCEC62}" destId="{7F2B6B42-5D4B-4055-8A02-7D204ED6509B}" srcOrd="1" destOrd="0" presId="urn:microsoft.com/office/officeart/2005/8/layout/vList2"/>
    <dgm:cxn modelId="{654311BA-5C5C-4B97-8EC0-5919905C386B}" type="presParOf" srcId="{5B9ABD7A-F4FF-4000-9B56-555BC6FCEC62}" destId="{035B1061-9589-437D-9C10-D9BBBF70DCA1}" srcOrd="2" destOrd="0" presId="urn:microsoft.com/office/officeart/2005/8/layout/vList2"/>
    <dgm:cxn modelId="{BE095347-E06E-4F49-B63F-FDDF4B6D87A5}" type="presParOf" srcId="{5B9ABD7A-F4FF-4000-9B56-555BC6FCEC62}" destId="{D7C7CB26-204B-4194-8184-3464E85DE151}" srcOrd="3" destOrd="0" presId="urn:microsoft.com/office/officeart/2005/8/layout/vList2"/>
    <dgm:cxn modelId="{421FF440-B469-487B-A33C-78E1B8B87878}" type="presParOf" srcId="{5B9ABD7A-F4FF-4000-9B56-555BC6FCEC62}" destId="{86FA614B-60CC-47BF-B3C1-8384C5BFDA0D}" srcOrd="4" destOrd="0" presId="urn:microsoft.com/office/officeart/2005/8/layout/vList2"/>
    <dgm:cxn modelId="{C9582963-066D-4FB8-8A82-1B507EC87B52}" type="presParOf" srcId="{5B9ABD7A-F4FF-4000-9B56-555BC6FCEC62}" destId="{4A09F4F0-91B7-4E56-8F43-8A2DD4BC149D}" srcOrd="5" destOrd="0" presId="urn:microsoft.com/office/officeart/2005/8/layout/vList2"/>
    <dgm:cxn modelId="{D4E16B72-2084-4E51-B6B8-64D2AA4DA7CF}" type="presParOf" srcId="{5B9ABD7A-F4FF-4000-9B56-555BC6FCEC62}" destId="{91FC8C44-DFB5-4557-98FE-EE7B65CB83E1}" srcOrd="6" destOrd="0" presId="urn:microsoft.com/office/officeart/2005/8/layout/vList2"/>
    <dgm:cxn modelId="{FD7D7B94-3C61-4FD4-AAB1-2EF808D19B52}" type="presParOf" srcId="{5B9ABD7A-F4FF-4000-9B56-555BC6FCEC62}" destId="{B595C0FD-F645-446A-A0EC-4A390C6B5AE9}" srcOrd="7" destOrd="0" presId="urn:microsoft.com/office/officeart/2005/8/layout/vList2"/>
    <dgm:cxn modelId="{A105F459-DFA4-45A2-B5A9-156091F63FD4}" type="presParOf" srcId="{5B9ABD7A-F4FF-4000-9B56-555BC6FCEC62}" destId="{DEE59CE0-B580-4732-A2B4-491000515EB0}" srcOrd="8" destOrd="0" presId="urn:microsoft.com/office/officeart/2005/8/layout/vList2"/>
    <dgm:cxn modelId="{E5A01F40-C20E-4B60-99A5-3C391A25D0E7}" type="presParOf" srcId="{5B9ABD7A-F4FF-4000-9B56-555BC6FCEC62}" destId="{197B6A72-3922-4828-B578-1CE6A0FE162B}" srcOrd="9" destOrd="0" presId="urn:microsoft.com/office/officeart/2005/8/layout/vList2"/>
    <dgm:cxn modelId="{9D9B9E50-F060-464D-B070-46EE09E24CFC}" type="presParOf" srcId="{5B9ABD7A-F4FF-4000-9B56-555BC6FCEC62}" destId="{902C54EB-4D67-450E-B5AE-73E9E90998D2}" srcOrd="10" destOrd="0" presId="urn:microsoft.com/office/officeart/2005/8/layout/vList2"/>
    <dgm:cxn modelId="{6BD679AE-9875-4C1F-B2BA-ED43290D83C5}" type="presParOf" srcId="{5B9ABD7A-F4FF-4000-9B56-555BC6FCEC62}" destId="{5AC1209D-55A1-4EF8-8729-6B50E2EC56A5}" srcOrd="11" destOrd="0" presId="urn:microsoft.com/office/officeart/2005/8/layout/vList2"/>
    <dgm:cxn modelId="{312CBCF6-A6FC-402C-869D-51868B900E75}" type="presParOf" srcId="{5B9ABD7A-F4FF-4000-9B56-555BC6FCEC62}" destId="{373B75F6-5C31-4CB0-9C43-4596B7CC377C}" srcOrd="12" destOrd="0" presId="urn:microsoft.com/office/officeart/2005/8/layout/vList2"/>
    <dgm:cxn modelId="{A53FB997-BB10-441D-B736-75756CC87DCA}" type="presParOf" srcId="{5B9ABD7A-F4FF-4000-9B56-555BC6FCEC62}" destId="{98A888C0-995A-4030-ADBB-100DBD7C19FA}" srcOrd="13" destOrd="0" presId="urn:microsoft.com/office/officeart/2005/8/layout/vList2"/>
    <dgm:cxn modelId="{DAB005B5-B527-434D-8D02-1BC7FCE87B43}" type="presParOf" srcId="{5B9ABD7A-F4FF-4000-9B56-555BC6FCEC62}" destId="{484645C3-1AE1-4269-AF41-C58E09ABAFE0}" srcOrd="14" destOrd="0" presId="urn:microsoft.com/office/officeart/2005/8/layout/vList2"/>
    <dgm:cxn modelId="{9F7A927F-5E17-437B-A063-B052E047344B}" type="presParOf" srcId="{5B9ABD7A-F4FF-4000-9B56-555BC6FCEC62}" destId="{32059A99-E53A-4555-90DA-8A9472D46F80}" srcOrd="15" destOrd="0" presId="urn:microsoft.com/office/officeart/2005/8/layout/vList2"/>
    <dgm:cxn modelId="{C397C320-2055-48BE-849F-5F96BD458078}" type="presParOf" srcId="{5B9ABD7A-F4FF-4000-9B56-555BC6FCEC62}" destId="{3E0D2FA6-B4F2-4DD7-B9F7-D9D52550273C}"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5D6DF6-6C20-44A9-BA60-2D1BFC38007F}">
      <dsp:nvSpPr>
        <dsp:cNvPr id="0" name=""/>
        <dsp:cNvSpPr/>
      </dsp:nvSpPr>
      <dsp:spPr>
        <a:xfrm>
          <a:off x="0" y="17411"/>
          <a:ext cx="5552990" cy="728456"/>
        </a:xfrm>
        <a:prstGeom prst="roundRect">
          <a:avLst/>
        </a:prstGeom>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Introdução</a:t>
          </a:r>
          <a:endParaRPr lang="es-CL" sz="1800" b="1" kern="1200" noProof="0" dirty="0">
            <a:solidFill>
              <a:schemeClr val="bg1"/>
            </a:solidFill>
            <a:latin typeface="Calibri"/>
            <a:ea typeface="+mn-ea"/>
            <a:cs typeface="+mn-cs"/>
          </a:endParaRPr>
        </a:p>
      </dsp:txBody>
      <dsp:txXfrm>
        <a:off x="35560" y="52971"/>
        <a:ext cx="5481870" cy="657336"/>
      </dsp:txXfrm>
    </dsp:sp>
    <dsp:sp modelId="{F78722E3-ADBC-4200-B6F4-72D44A94B9B4}">
      <dsp:nvSpPr>
        <dsp:cNvPr id="0" name=""/>
        <dsp:cNvSpPr/>
      </dsp:nvSpPr>
      <dsp:spPr>
        <a:xfrm>
          <a:off x="0" y="869708"/>
          <a:ext cx="5552990" cy="728456"/>
        </a:xfrm>
        <a:prstGeom prst="roundRect">
          <a:avLst/>
        </a:prstGeom>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Conceito</a:t>
          </a:r>
          <a:endParaRPr lang="es-CL" sz="1800" b="1" kern="1200" noProof="0" dirty="0">
            <a:solidFill>
              <a:prstClr val="white"/>
            </a:solidFill>
            <a:latin typeface="Calibri"/>
            <a:ea typeface="+mn-ea"/>
            <a:cs typeface="+mn-cs"/>
          </a:endParaRPr>
        </a:p>
      </dsp:txBody>
      <dsp:txXfrm>
        <a:off x="35560" y="905268"/>
        <a:ext cx="5481870" cy="657336"/>
      </dsp:txXfrm>
    </dsp:sp>
    <dsp:sp modelId="{AD48E23A-9541-4381-A34C-64333787260E}">
      <dsp:nvSpPr>
        <dsp:cNvPr id="0" name=""/>
        <dsp:cNvSpPr/>
      </dsp:nvSpPr>
      <dsp:spPr>
        <a:xfrm>
          <a:off x="0" y="1734125"/>
          <a:ext cx="5552990" cy="728456"/>
        </a:xfrm>
        <a:prstGeom prst="roundRect">
          <a:avLst/>
        </a:prstGeom>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s-CL" sz="1800" b="1" kern="1200" noProof="0" smtClean="0">
              <a:solidFill>
                <a:prstClr val="white"/>
              </a:solidFill>
              <a:latin typeface="Calibri"/>
              <a:ea typeface="+mn-ea"/>
              <a:cs typeface="+mn-cs"/>
            </a:rPr>
            <a:t>Funções do RAID FMS</a:t>
          </a:r>
          <a:endParaRPr lang="es-CL" sz="1800" b="1" kern="1200" noProof="0" dirty="0">
            <a:solidFill>
              <a:prstClr val="white"/>
            </a:solidFill>
            <a:latin typeface="Calibri"/>
            <a:ea typeface="+mn-ea"/>
            <a:cs typeface="+mn-cs"/>
          </a:endParaRPr>
        </a:p>
      </dsp:txBody>
      <dsp:txXfrm>
        <a:off x="35560" y="1769685"/>
        <a:ext cx="5481870" cy="657336"/>
      </dsp:txXfrm>
    </dsp:sp>
    <dsp:sp modelId="{E2844727-DB5A-442F-B82D-07053D7E5C5C}">
      <dsp:nvSpPr>
        <dsp:cNvPr id="0" name=""/>
        <dsp:cNvSpPr/>
      </dsp:nvSpPr>
      <dsp:spPr>
        <a:xfrm>
          <a:off x="0" y="2574301"/>
          <a:ext cx="5552990" cy="728456"/>
        </a:xfrm>
        <a:prstGeom prst="roundRect">
          <a:avLst/>
        </a:prstGeom>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s-ES_tradnl" sz="1800" b="1" kern="1200" dirty="0">
              <a:solidFill>
                <a:prstClr val="white"/>
              </a:solidFill>
              <a:latin typeface="Calibri"/>
              <a:ea typeface="+mn-ea"/>
              <a:cs typeface="+mn-cs"/>
            </a:rPr>
            <a:t>Casos ACM (</a:t>
          </a:r>
          <a:r>
            <a:rPr lang="es-ES_tradnl" sz="1800" b="1" kern="1200" dirty="0" err="1">
              <a:solidFill>
                <a:prstClr val="white"/>
              </a:solidFill>
              <a:latin typeface="Calibri"/>
              <a:ea typeface="+mn-ea"/>
              <a:cs typeface="+mn-cs"/>
            </a:rPr>
            <a:t>Adaptative</a:t>
          </a:r>
          <a:r>
            <a:rPr lang="es-ES_tradnl" sz="1800" b="1" kern="1200" dirty="0">
              <a:solidFill>
                <a:prstClr val="white"/>
              </a:solidFill>
              <a:latin typeface="Calibri"/>
              <a:ea typeface="+mn-ea"/>
              <a:cs typeface="+mn-cs"/>
            </a:rPr>
            <a:t> Case Management)</a:t>
          </a:r>
          <a:endParaRPr lang="es-CL" sz="1800" b="1" kern="1200" noProof="0" dirty="0">
            <a:solidFill>
              <a:prstClr val="white"/>
            </a:solidFill>
            <a:latin typeface="Calibri"/>
            <a:ea typeface="+mn-ea"/>
            <a:cs typeface="+mn-cs"/>
          </a:endParaRPr>
        </a:p>
      </dsp:txBody>
      <dsp:txXfrm>
        <a:off x="35560" y="2609861"/>
        <a:ext cx="5481870" cy="657336"/>
      </dsp:txXfrm>
    </dsp:sp>
    <dsp:sp modelId="{3AD9EFEF-C879-4E00-A0E7-73DEBA548D2D}">
      <dsp:nvSpPr>
        <dsp:cNvPr id="0" name=""/>
        <dsp:cNvSpPr/>
      </dsp:nvSpPr>
      <dsp:spPr>
        <a:xfrm>
          <a:off x="0" y="3426598"/>
          <a:ext cx="5552990" cy="728456"/>
        </a:xfrm>
        <a:prstGeom prst="roundRect">
          <a:avLst/>
        </a:prstGeom>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n-US" sz="1800" b="1" kern="1200" dirty="0" err="1" smtClean="0">
              <a:solidFill>
                <a:prstClr val="white"/>
              </a:solidFill>
              <a:latin typeface="Calibri"/>
              <a:ea typeface="+mn-ea"/>
              <a:cs typeface="+mn-cs"/>
            </a:rPr>
            <a:t>Gerenciamento</a:t>
          </a:r>
          <a:r>
            <a:rPr lang="en-US" sz="1800" b="1" kern="1200" dirty="0" smtClean="0">
              <a:solidFill>
                <a:prstClr val="white"/>
              </a:solidFill>
              <a:latin typeface="Calibri"/>
              <a:ea typeface="+mn-ea"/>
              <a:cs typeface="+mn-cs"/>
            </a:rPr>
            <a:t> de Hotlists</a:t>
          </a:r>
          <a:endParaRPr lang="es-CL" sz="1800" b="1" kern="1200" noProof="0" dirty="0">
            <a:solidFill>
              <a:prstClr val="white"/>
            </a:solidFill>
            <a:latin typeface="Calibri"/>
            <a:ea typeface="+mn-ea"/>
            <a:cs typeface="+mn-cs"/>
          </a:endParaRPr>
        </a:p>
      </dsp:txBody>
      <dsp:txXfrm>
        <a:off x="35560" y="3462158"/>
        <a:ext cx="5481870" cy="65733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6436B-36C1-48A0-83F5-F245BCEBD2CD}">
      <dsp:nvSpPr>
        <dsp:cNvPr id="0" name=""/>
        <dsp:cNvSpPr/>
      </dsp:nvSpPr>
      <dsp:spPr>
        <a:xfrm>
          <a:off x="1379630" y="727823"/>
          <a:ext cx="889561" cy="889561"/>
        </a:xfrm>
        <a:prstGeom prst="gear9">
          <a:avLst/>
        </a:prstGeom>
        <a:solidFill>
          <a:srgbClr val="FC7216"/>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smtClean="0">
              <a:solidFill>
                <a:srgbClr val="FFFFFF"/>
              </a:solidFill>
            </a:rPr>
            <a:t>Match</a:t>
          </a:r>
          <a:endParaRPr lang="en-US" sz="1200" b="1" kern="1200" dirty="0">
            <a:solidFill>
              <a:srgbClr val="FFFFFF"/>
            </a:solidFill>
          </a:endParaRPr>
        </a:p>
      </dsp:txBody>
      <dsp:txXfrm>
        <a:off x="1558471" y="936198"/>
        <a:ext cx="531879" cy="457253"/>
      </dsp:txXfrm>
    </dsp:sp>
    <dsp:sp modelId="{61FD233F-B678-4829-9DBF-451EDED28763}">
      <dsp:nvSpPr>
        <dsp:cNvPr id="0" name=""/>
        <dsp:cNvSpPr/>
      </dsp:nvSpPr>
      <dsp:spPr>
        <a:xfrm>
          <a:off x="862067" y="517563"/>
          <a:ext cx="646954" cy="646954"/>
        </a:xfrm>
        <a:prstGeom prst="gear6">
          <a:avLst/>
        </a:prstGeom>
        <a:solidFill>
          <a:srgbClr val="FC7216"/>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b="1" kern="1200" dirty="0" smtClean="0">
              <a:solidFill>
                <a:srgbClr val="FFFFFF"/>
              </a:solidFill>
            </a:rPr>
            <a:t>Clean</a:t>
          </a:r>
          <a:endParaRPr lang="en-US" sz="1000" b="1" kern="1200" dirty="0">
            <a:solidFill>
              <a:srgbClr val="FFFFFF"/>
            </a:solidFill>
          </a:endParaRPr>
        </a:p>
      </dsp:txBody>
      <dsp:txXfrm>
        <a:off x="1024940" y="681420"/>
        <a:ext cx="321208" cy="319240"/>
      </dsp:txXfrm>
    </dsp:sp>
    <dsp:sp modelId="{8EA4F118-F8B4-4CD3-A150-58A24B0CBFB5}">
      <dsp:nvSpPr>
        <dsp:cNvPr id="0" name=""/>
        <dsp:cNvSpPr/>
      </dsp:nvSpPr>
      <dsp:spPr>
        <a:xfrm rot="20700000">
          <a:off x="1224427" y="71230"/>
          <a:ext cx="633882" cy="633882"/>
        </a:xfrm>
        <a:prstGeom prst="gear6">
          <a:avLst/>
        </a:prstGeom>
        <a:solidFill>
          <a:srgbClr val="FC7216"/>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b="1" kern="1200" dirty="0" err="1" smtClean="0">
              <a:solidFill>
                <a:srgbClr val="FFFFFF"/>
              </a:solidFill>
            </a:rPr>
            <a:t>Transf</a:t>
          </a:r>
          <a:endParaRPr lang="en-US" sz="1000" b="1" kern="1200" dirty="0">
            <a:solidFill>
              <a:srgbClr val="FFFFFF"/>
            </a:solidFill>
          </a:endParaRPr>
        </a:p>
      </dsp:txBody>
      <dsp:txXfrm rot="-20700000">
        <a:off x="1363456" y="210260"/>
        <a:ext cx="355824" cy="355824"/>
      </dsp:txXfrm>
    </dsp:sp>
    <dsp:sp modelId="{FD5FF36F-7FE8-4B13-A9D0-327230FC74A8}">
      <dsp:nvSpPr>
        <dsp:cNvPr id="0" name=""/>
        <dsp:cNvSpPr/>
      </dsp:nvSpPr>
      <dsp:spPr>
        <a:xfrm>
          <a:off x="1286238" y="607122"/>
          <a:ext cx="1138639" cy="1138639"/>
        </a:xfrm>
        <a:prstGeom prst="circularArrow">
          <a:avLst>
            <a:gd name="adj1" fmla="val 4687"/>
            <a:gd name="adj2" fmla="val 299029"/>
            <a:gd name="adj3" fmla="val 2385705"/>
            <a:gd name="adj4" fmla="val 16178266"/>
            <a:gd name="adj5" fmla="val 546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634B69C5-D087-41A8-AACF-DED59E9B3ADA}">
      <dsp:nvSpPr>
        <dsp:cNvPr id="0" name=""/>
        <dsp:cNvSpPr/>
      </dsp:nvSpPr>
      <dsp:spPr>
        <a:xfrm>
          <a:off x="747493" y="385475"/>
          <a:ext cx="827292" cy="827292"/>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B1488307-E757-48DB-8818-76770609C3B0}">
      <dsp:nvSpPr>
        <dsp:cNvPr id="0" name=""/>
        <dsp:cNvSpPr/>
      </dsp:nvSpPr>
      <dsp:spPr>
        <a:xfrm>
          <a:off x="1077804" y="-56554"/>
          <a:ext cx="891987" cy="891987"/>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5D6DF6-6C20-44A9-BA60-2D1BFC38007F}">
      <dsp:nvSpPr>
        <dsp:cNvPr id="0" name=""/>
        <dsp:cNvSpPr/>
      </dsp:nvSpPr>
      <dsp:spPr>
        <a:xfrm>
          <a:off x="0" y="2552358"/>
          <a:ext cx="5552990" cy="728456"/>
        </a:xfrm>
        <a:prstGeom prst="roundRect">
          <a:avLst/>
        </a:prstGeom>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s-ES_tradnl" sz="1800" b="1" kern="1200" dirty="0" smtClean="0">
              <a:solidFill>
                <a:prstClr val="white"/>
              </a:solidFill>
              <a:latin typeface="Calibri"/>
              <a:ea typeface="+mn-ea"/>
              <a:cs typeface="+mn-cs"/>
            </a:rPr>
            <a:t>Casos ACM (</a:t>
          </a:r>
          <a:r>
            <a:rPr lang="es-ES_tradnl" sz="1800" b="1" kern="1200" dirty="0" err="1" smtClean="0">
              <a:solidFill>
                <a:prstClr val="white"/>
              </a:solidFill>
              <a:latin typeface="Calibri"/>
              <a:ea typeface="+mn-ea"/>
              <a:cs typeface="+mn-cs"/>
            </a:rPr>
            <a:t>Adaptative</a:t>
          </a:r>
          <a:r>
            <a:rPr lang="es-ES_tradnl" sz="1800" b="1" kern="1200" dirty="0" smtClean="0">
              <a:solidFill>
                <a:prstClr val="white"/>
              </a:solidFill>
              <a:latin typeface="Calibri"/>
              <a:ea typeface="+mn-ea"/>
              <a:cs typeface="+mn-cs"/>
            </a:rPr>
            <a:t> Case Management)</a:t>
          </a:r>
          <a:endParaRPr lang="es-CL" sz="1800" b="1" kern="1200" noProof="0" dirty="0">
            <a:solidFill>
              <a:schemeClr val="bg1"/>
            </a:solidFill>
            <a:latin typeface="Calibri"/>
            <a:ea typeface="+mn-ea"/>
            <a:cs typeface="+mn-cs"/>
          </a:endParaRPr>
        </a:p>
      </dsp:txBody>
      <dsp:txXfrm>
        <a:off x="35560" y="2587918"/>
        <a:ext cx="5481870" cy="657336"/>
      </dsp:txXfrm>
    </dsp:sp>
    <dsp:sp modelId="{F78722E3-ADBC-4200-B6F4-72D44A94B9B4}">
      <dsp:nvSpPr>
        <dsp:cNvPr id="0" name=""/>
        <dsp:cNvSpPr/>
      </dsp:nvSpPr>
      <dsp:spPr>
        <a:xfrm>
          <a:off x="0" y="17597"/>
          <a:ext cx="5552990" cy="728456"/>
        </a:xfrm>
        <a:prstGeom prst="round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a:scene3d>
          <a:camera prst="orthographicFront"/>
          <a:lightRig rig="flat" dir="t"/>
        </a:scene3d>
        <a:sp3d/>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Introdução</a:t>
          </a:r>
          <a:endParaRPr lang="es-CL" sz="1800" b="1" kern="1200" noProof="0" dirty="0">
            <a:solidFill>
              <a:prstClr val="white"/>
            </a:solidFill>
            <a:latin typeface="Calibri"/>
            <a:ea typeface="+mn-ea"/>
            <a:cs typeface="+mn-cs"/>
          </a:endParaRPr>
        </a:p>
      </dsp:txBody>
      <dsp:txXfrm>
        <a:off x="35560" y="53157"/>
        <a:ext cx="5481870" cy="657336"/>
      </dsp:txXfrm>
    </dsp:sp>
    <dsp:sp modelId="{6A042D9A-2A25-4311-82B4-0A79727E5C31}">
      <dsp:nvSpPr>
        <dsp:cNvPr id="0" name=""/>
        <dsp:cNvSpPr/>
      </dsp:nvSpPr>
      <dsp:spPr>
        <a:xfrm>
          <a:off x="0" y="851629"/>
          <a:ext cx="5552990" cy="728456"/>
        </a:xfrm>
        <a:prstGeom prst="round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a:scene3d>
          <a:camera prst="orthographicFront"/>
          <a:lightRig rig="flat" dir="t"/>
        </a:scene3d>
        <a:sp3d/>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Conceito</a:t>
          </a:r>
          <a:endParaRPr lang="es-CL" sz="1800" b="1" kern="1200" noProof="0" dirty="0">
            <a:solidFill>
              <a:prstClr val="white"/>
            </a:solidFill>
            <a:latin typeface="Calibri"/>
            <a:ea typeface="+mn-ea"/>
            <a:cs typeface="+mn-cs"/>
          </a:endParaRPr>
        </a:p>
      </dsp:txBody>
      <dsp:txXfrm>
        <a:off x="35560" y="887189"/>
        <a:ext cx="5481870" cy="657336"/>
      </dsp:txXfrm>
    </dsp:sp>
    <dsp:sp modelId="{E2844727-DB5A-442F-B82D-07053D7E5C5C}">
      <dsp:nvSpPr>
        <dsp:cNvPr id="0" name=""/>
        <dsp:cNvSpPr/>
      </dsp:nvSpPr>
      <dsp:spPr>
        <a:xfrm>
          <a:off x="0" y="1701011"/>
          <a:ext cx="5552990" cy="728456"/>
        </a:xfrm>
        <a:prstGeom prst="round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a:scene3d>
          <a:camera prst="orthographicFront"/>
          <a:lightRig rig="flat" dir="t"/>
        </a:scene3d>
        <a:sp3d/>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Funções</a:t>
          </a:r>
          <a:r>
            <a:rPr lang="es-CL" sz="1800" b="1" kern="1200" noProof="0" dirty="0" smtClean="0">
              <a:solidFill>
                <a:prstClr val="white"/>
              </a:solidFill>
              <a:latin typeface="Calibri"/>
              <a:ea typeface="+mn-ea"/>
              <a:cs typeface="+mn-cs"/>
            </a:rPr>
            <a:t> do RAID FMS</a:t>
          </a:r>
          <a:endParaRPr lang="es-CL" sz="1800" b="1" kern="1200" noProof="0" dirty="0">
            <a:solidFill>
              <a:prstClr val="white"/>
            </a:solidFill>
            <a:latin typeface="Calibri"/>
            <a:ea typeface="+mn-ea"/>
            <a:cs typeface="+mn-cs"/>
          </a:endParaRPr>
        </a:p>
      </dsp:txBody>
      <dsp:txXfrm>
        <a:off x="35560" y="1736571"/>
        <a:ext cx="5481870" cy="657336"/>
      </dsp:txXfrm>
    </dsp:sp>
    <dsp:sp modelId="{3AD9EFEF-C879-4E00-A0E7-73DEBA548D2D}">
      <dsp:nvSpPr>
        <dsp:cNvPr id="0" name=""/>
        <dsp:cNvSpPr/>
      </dsp:nvSpPr>
      <dsp:spPr>
        <a:xfrm>
          <a:off x="0" y="3410142"/>
          <a:ext cx="5552990" cy="728456"/>
        </a:xfrm>
        <a:prstGeom prst="roundRect">
          <a:avLst/>
        </a:prstGeom>
        <a:solidFill>
          <a:schemeClr val="accent3"/>
        </a:solidFill>
        <a:ln w="12700" cap="flat" cmpd="sng" algn="ctr">
          <a:solidFill>
            <a:schemeClr val="accent3">
              <a:shade val="50000"/>
            </a:schemeClr>
          </a:solidFill>
          <a:prstDash val="solid"/>
          <a:miter lim="800000"/>
        </a:ln>
        <a:effectLst/>
        <a:scene3d>
          <a:camera prst="orthographicFront"/>
          <a:lightRig rig="flat" dir="t"/>
        </a:scene3d>
        <a:sp3d/>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n-US" sz="1800" b="1" kern="1200" dirty="0" err="1" smtClean="0">
              <a:solidFill>
                <a:prstClr val="white"/>
              </a:solidFill>
              <a:latin typeface="Calibri"/>
              <a:ea typeface="+mn-ea"/>
              <a:cs typeface="+mn-cs"/>
            </a:rPr>
            <a:t>Gerenciamento</a:t>
          </a:r>
          <a:r>
            <a:rPr lang="en-US" sz="1800" b="1" kern="1200" dirty="0" smtClean="0">
              <a:solidFill>
                <a:prstClr val="white"/>
              </a:solidFill>
              <a:latin typeface="Calibri"/>
              <a:ea typeface="+mn-ea"/>
              <a:cs typeface="+mn-cs"/>
            </a:rPr>
            <a:t> de Hotlists</a:t>
          </a:r>
          <a:endParaRPr lang="es-CL" sz="1800" b="1" kern="1200" noProof="0" dirty="0">
            <a:solidFill>
              <a:prstClr val="white"/>
            </a:solidFill>
            <a:latin typeface="Calibri"/>
            <a:ea typeface="+mn-ea"/>
            <a:cs typeface="+mn-cs"/>
          </a:endParaRPr>
        </a:p>
      </dsp:txBody>
      <dsp:txXfrm>
        <a:off x="35560" y="3445702"/>
        <a:ext cx="5481870" cy="65733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5D6DF6-6C20-44A9-BA60-2D1BFC38007F}">
      <dsp:nvSpPr>
        <dsp:cNvPr id="0" name=""/>
        <dsp:cNvSpPr/>
      </dsp:nvSpPr>
      <dsp:spPr>
        <a:xfrm>
          <a:off x="0" y="3444010"/>
          <a:ext cx="5552990" cy="728456"/>
        </a:xfrm>
        <a:prstGeom prst="roundRect">
          <a:avLst/>
        </a:prstGeom>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1" kern="1200" dirty="0" err="1" smtClean="0">
              <a:solidFill>
                <a:prstClr val="white"/>
              </a:solidFill>
              <a:latin typeface="Calibri"/>
              <a:ea typeface="+mn-ea"/>
              <a:cs typeface="+mn-cs"/>
            </a:rPr>
            <a:t>Gerenciamento</a:t>
          </a:r>
          <a:r>
            <a:rPr lang="en-US" sz="1800" b="1" kern="1200" dirty="0" smtClean="0">
              <a:solidFill>
                <a:prstClr val="white"/>
              </a:solidFill>
              <a:latin typeface="Calibri"/>
              <a:ea typeface="+mn-ea"/>
              <a:cs typeface="+mn-cs"/>
            </a:rPr>
            <a:t> de Hotlists</a:t>
          </a:r>
          <a:endParaRPr lang="es-CL" sz="1800" b="1" kern="1200" noProof="0" dirty="0">
            <a:solidFill>
              <a:schemeClr val="bg1"/>
            </a:solidFill>
            <a:latin typeface="Calibri"/>
            <a:ea typeface="+mn-ea"/>
            <a:cs typeface="+mn-cs"/>
          </a:endParaRPr>
        </a:p>
      </dsp:txBody>
      <dsp:txXfrm>
        <a:off x="35560" y="3479570"/>
        <a:ext cx="5481870" cy="657336"/>
      </dsp:txXfrm>
    </dsp:sp>
    <dsp:sp modelId="{F78722E3-ADBC-4200-B6F4-72D44A94B9B4}">
      <dsp:nvSpPr>
        <dsp:cNvPr id="0" name=""/>
        <dsp:cNvSpPr/>
      </dsp:nvSpPr>
      <dsp:spPr>
        <a:xfrm>
          <a:off x="0" y="17597"/>
          <a:ext cx="5552990" cy="728456"/>
        </a:xfrm>
        <a:prstGeom prst="round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a:scene3d>
          <a:camera prst="orthographicFront"/>
          <a:lightRig rig="flat" dir="t"/>
        </a:scene3d>
        <a:sp3d/>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Introdução</a:t>
          </a:r>
          <a:endParaRPr lang="es-CL" sz="1800" b="1" kern="1200" noProof="0" dirty="0">
            <a:solidFill>
              <a:prstClr val="white"/>
            </a:solidFill>
            <a:latin typeface="Calibri"/>
            <a:ea typeface="+mn-ea"/>
            <a:cs typeface="+mn-cs"/>
          </a:endParaRPr>
        </a:p>
      </dsp:txBody>
      <dsp:txXfrm>
        <a:off x="35560" y="53157"/>
        <a:ext cx="5481870" cy="657336"/>
      </dsp:txXfrm>
    </dsp:sp>
    <dsp:sp modelId="{6A042D9A-2A25-4311-82B4-0A79727E5C31}">
      <dsp:nvSpPr>
        <dsp:cNvPr id="0" name=""/>
        <dsp:cNvSpPr/>
      </dsp:nvSpPr>
      <dsp:spPr>
        <a:xfrm>
          <a:off x="0" y="863188"/>
          <a:ext cx="5552990" cy="728456"/>
        </a:xfrm>
        <a:prstGeom prst="round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a:scene3d>
          <a:camera prst="orthographicFront"/>
          <a:lightRig rig="flat" dir="t"/>
        </a:scene3d>
        <a:sp3d/>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Conceito</a:t>
          </a:r>
          <a:endParaRPr lang="es-CL" sz="1800" b="1" kern="1200" noProof="0" dirty="0">
            <a:solidFill>
              <a:prstClr val="white"/>
            </a:solidFill>
            <a:latin typeface="Calibri"/>
            <a:ea typeface="+mn-ea"/>
            <a:cs typeface="+mn-cs"/>
          </a:endParaRPr>
        </a:p>
      </dsp:txBody>
      <dsp:txXfrm>
        <a:off x="35560" y="898748"/>
        <a:ext cx="5481870" cy="657336"/>
      </dsp:txXfrm>
    </dsp:sp>
    <dsp:sp modelId="{E2844727-DB5A-442F-B82D-07053D7E5C5C}">
      <dsp:nvSpPr>
        <dsp:cNvPr id="0" name=""/>
        <dsp:cNvSpPr/>
      </dsp:nvSpPr>
      <dsp:spPr>
        <a:xfrm>
          <a:off x="0" y="1713062"/>
          <a:ext cx="5552990" cy="728456"/>
        </a:xfrm>
        <a:prstGeom prst="round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a:scene3d>
          <a:camera prst="orthographicFront"/>
          <a:lightRig rig="flat" dir="t"/>
        </a:scene3d>
        <a:sp3d/>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Funções</a:t>
          </a:r>
          <a:r>
            <a:rPr lang="es-CL" sz="1800" b="1" kern="1200" noProof="0" dirty="0" smtClean="0">
              <a:solidFill>
                <a:prstClr val="white"/>
              </a:solidFill>
              <a:latin typeface="Calibri"/>
              <a:ea typeface="+mn-ea"/>
              <a:cs typeface="+mn-cs"/>
            </a:rPr>
            <a:t> do RAID FMS</a:t>
          </a:r>
          <a:endParaRPr lang="es-CL" sz="1800" b="1" kern="1200" noProof="0" dirty="0">
            <a:solidFill>
              <a:prstClr val="white"/>
            </a:solidFill>
            <a:latin typeface="Calibri"/>
            <a:ea typeface="+mn-ea"/>
            <a:cs typeface="+mn-cs"/>
          </a:endParaRPr>
        </a:p>
      </dsp:txBody>
      <dsp:txXfrm>
        <a:off x="35560" y="1748622"/>
        <a:ext cx="5481870" cy="657336"/>
      </dsp:txXfrm>
    </dsp:sp>
    <dsp:sp modelId="{3AD9EFEF-C879-4E00-A0E7-73DEBA548D2D}">
      <dsp:nvSpPr>
        <dsp:cNvPr id="0" name=""/>
        <dsp:cNvSpPr/>
      </dsp:nvSpPr>
      <dsp:spPr>
        <a:xfrm>
          <a:off x="0" y="2564964"/>
          <a:ext cx="5552990" cy="728456"/>
        </a:xfrm>
        <a:prstGeom prst="round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a:scene3d>
          <a:camera prst="orthographicFront"/>
          <a:lightRig rig="flat" dir="t"/>
        </a:scene3d>
        <a:sp3d/>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s-ES_tradnl" sz="1800" b="1" kern="1200" dirty="0" smtClean="0">
              <a:solidFill>
                <a:prstClr val="white"/>
              </a:solidFill>
              <a:latin typeface="Calibri"/>
              <a:ea typeface="+mn-ea"/>
              <a:cs typeface="+mn-cs"/>
            </a:rPr>
            <a:t>Casos ACM (</a:t>
          </a:r>
          <a:r>
            <a:rPr lang="es-ES_tradnl" sz="1800" b="1" kern="1200" dirty="0" err="1" smtClean="0">
              <a:solidFill>
                <a:prstClr val="white"/>
              </a:solidFill>
              <a:latin typeface="Calibri"/>
              <a:ea typeface="+mn-ea"/>
              <a:cs typeface="+mn-cs"/>
            </a:rPr>
            <a:t>Adaptative</a:t>
          </a:r>
          <a:r>
            <a:rPr lang="es-ES_tradnl" sz="1800" b="1" kern="1200" dirty="0" smtClean="0">
              <a:solidFill>
                <a:prstClr val="white"/>
              </a:solidFill>
              <a:latin typeface="Calibri"/>
              <a:ea typeface="+mn-ea"/>
              <a:cs typeface="+mn-cs"/>
            </a:rPr>
            <a:t> Case Management)</a:t>
          </a:r>
          <a:endParaRPr lang="es-CL" sz="1800" b="1" kern="1200" noProof="0" dirty="0">
            <a:solidFill>
              <a:prstClr val="white"/>
            </a:solidFill>
            <a:latin typeface="Calibri"/>
            <a:ea typeface="+mn-ea"/>
            <a:cs typeface="+mn-cs"/>
          </a:endParaRPr>
        </a:p>
      </dsp:txBody>
      <dsp:txXfrm>
        <a:off x="35560" y="2600524"/>
        <a:ext cx="5481870" cy="6573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5D6DF6-6C20-44A9-BA60-2D1BFC38007F}">
      <dsp:nvSpPr>
        <dsp:cNvPr id="0" name=""/>
        <dsp:cNvSpPr/>
      </dsp:nvSpPr>
      <dsp:spPr>
        <a:xfrm>
          <a:off x="0" y="17411"/>
          <a:ext cx="5552990" cy="728456"/>
        </a:xfrm>
        <a:prstGeom prst="roundRect">
          <a:avLst/>
        </a:prstGeom>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Introdução</a:t>
          </a:r>
          <a:endParaRPr lang="es-CL" sz="1800" b="1" kern="1200" noProof="0" dirty="0">
            <a:solidFill>
              <a:schemeClr val="bg1"/>
            </a:solidFill>
            <a:latin typeface="Calibri"/>
            <a:ea typeface="+mn-ea"/>
            <a:cs typeface="+mn-cs"/>
          </a:endParaRPr>
        </a:p>
      </dsp:txBody>
      <dsp:txXfrm>
        <a:off x="35560" y="52971"/>
        <a:ext cx="5481870" cy="657336"/>
      </dsp:txXfrm>
    </dsp:sp>
    <dsp:sp modelId="{F78722E3-ADBC-4200-B6F4-72D44A94B9B4}">
      <dsp:nvSpPr>
        <dsp:cNvPr id="0" name=""/>
        <dsp:cNvSpPr/>
      </dsp:nvSpPr>
      <dsp:spPr>
        <a:xfrm>
          <a:off x="0" y="869708"/>
          <a:ext cx="5552990" cy="728456"/>
        </a:xfrm>
        <a:prstGeom prst="roundRect">
          <a:avLst/>
        </a:prstGeom>
        <a:solidFill>
          <a:schemeClr val="accent3"/>
        </a:solidFill>
        <a:ln w="12700" cap="flat" cmpd="sng" algn="ctr">
          <a:solidFill>
            <a:schemeClr val="accent3">
              <a:shade val="50000"/>
            </a:schemeClr>
          </a:solidFill>
          <a:prstDash val="solid"/>
          <a:miter lim="800000"/>
        </a:ln>
        <a:effectLst/>
        <a:scene3d>
          <a:camera prst="orthographicFront"/>
          <a:lightRig rig="flat" dir="t"/>
        </a:scene3d>
        <a:sp3d/>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Conceito</a:t>
          </a:r>
          <a:endParaRPr lang="es-CL" sz="1800" b="1" kern="1200" noProof="0" dirty="0">
            <a:solidFill>
              <a:prstClr val="white"/>
            </a:solidFill>
            <a:latin typeface="Calibri"/>
            <a:ea typeface="+mn-ea"/>
            <a:cs typeface="+mn-cs"/>
          </a:endParaRPr>
        </a:p>
      </dsp:txBody>
      <dsp:txXfrm>
        <a:off x="35560" y="905268"/>
        <a:ext cx="5481870" cy="657336"/>
      </dsp:txXfrm>
    </dsp:sp>
    <dsp:sp modelId="{AD48E23A-9541-4381-A34C-64333787260E}">
      <dsp:nvSpPr>
        <dsp:cNvPr id="0" name=""/>
        <dsp:cNvSpPr/>
      </dsp:nvSpPr>
      <dsp:spPr>
        <a:xfrm>
          <a:off x="0" y="1734125"/>
          <a:ext cx="5552990" cy="728456"/>
        </a:xfrm>
        <a:prstGeom prst="roundRect">
          <a:avLst/>
        </a:prstGeom>
        <a:solidFill>
          <a:schemeClr val="accent3"/>
        </a:solidFill>
        <a:ln w="12700" cap="flat" cmpd="sng" algn="ctr">
          <a:solidFill>
            <a:schemeClr val="accent3">
              <a:shade val="50000"/>
            </a:schemeClr>
          </a:solidFill>
          <a:prstDash val="solid"/>
          <a:miter lim="800000"/>
        </a:ln>
        <a:effectLst/>
        <a:scene3d>
          <a:camera prst="orthographicFront"/>
          <a:lightRig rig="flat" dir="t"/>
        </a:scene3d>
        <a:sp3d/>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Funções</a:t>
          </a:r>
          <a:r>
            <a:rPr lang="es-CL" sz="1800" b="1" kern="1200" noProof="0" dirty="0" smtClean="0">
              <a:solidFill>
                <a:prstClr val="white"/>
              </a:solidFill>
              <a:latin typeface="Calibri"/>
              <a:ea typeface="+mn-ea"/>
              <a:cs typeface="+mn-cs"/>
            </a:rPr>
            <a:t> do RAID FMS</a:t>
          </a:r>
          <a:endParaRPr lang="es-CL" sz="1800" b="1" kern="1200" noProof="0" dirty="0">
            <a:solidFill>
              <a:prstClr val="white"/>
            </a:solidFill>
            <a:latin typeface="Calibri"/>
            <a:ea typeface="+mn-ea"/>
            <a:cs typeface="+mn-cs"/>
          </a:endParaRPr>
        </a:p>
      </dsp:txBody>
      <dsp:txXfrm>
        <a:off x="35560" y="1769685"/>
        <a:ext cx="5481870" cy="657336"/>
      </dsp:txXfrm>
    </dsp:sp>
    <dsp:sp modelId="{E2844727-DB5A-442F-B82D-07053D7E5C5C}">
      <dsp:nvSpPr>
        <dsp:cNvPr id="0" name=""/>
        <dsp:cNvSpPr/>
      </dsp:nvSpPr>
      <dsp:spPr>
        <a:xfrm>
          <a:off x="0" y="2574301"/>
          <a:ext cx="5552990" cy="728456"/>
        </a:xfrm>
        <a:prstGeom prst="roundRect">
          <a:avLst/>
        </a:prstGeom>
        <a:solidFill>
          <a:schemeClr val="accent3"/>
        </a:solidFill>
        <a:ln w="12700" cap="flat" cmpd="sng" algn="ctr">
          <a:solidFill>
            <a:schemeClr val="accent3">
              <a:shade val="50000"/>
            </a:schemeClr>
          </a:solidFill>
          <a:prstDash val="solid"/>
          <a:miter lim="800000"/>
        </a:ln>
        <a:effectLst/>
        <a:scene3d>
          <a:camera prst="orthographicFront"/>
          <a:lightRig rig="flat" dir="t"/>
        </a:scene3d>
        <a:sp3d/>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s-ES_tradnl" sz="1800" b="1" kern="1200" dirty="0">
              <a:solidFill>
                <a:prstClr val="white"/>
              </a:solidFill>
              <a:latin typeface="Calibri"/>
              <a:ea typeface="+mn-ea"/>
              <a:cs typeface="+mn-cs"/>
            </a:rPr>
            <a:t>Casos ACM (</a:t>
          </a:r>
          <a:r>
            <a:rPr lang="es-ES_tradnl" sz="1800" b="1" kern="1200" dirty="0" err="1">
              <a:solidFill>
                <a:prstClr val="white"/>
              </a:solidFill>
              <a:latin typeface="Calibri"/>
              <a:ea typeface="+mn-ea"/>
              <a:cs typeface="+mn-cs"/>
            </a:rPr>
            <a:t>Adaptative</a:t>
          </a:r>
          <a:r>
            <a:rPr lang="es-ES_tradnl" sz="1800" b="1" kern="1200" dirty="0">
              <a:solidFill>
                <a:prstClr val="white"/>
              </a:solidFill>
              <a:latin typeface="Calibri"/>
              <a:ea typeface="+mn-ea"/>
              <a:cs typeface="+mn-cs"/>
            </a:rPr>
            <a:t> Case Management)</a:t>
          </a:r>
          <a:endParaRPr lang="es-CL" sz="1800" b="1" kern="1200" noProof="0" dirty="0">
            <a:solidFill>
              <a:prstClr val="white"/>
            </a:solidFill>
            <a:latin typeface="Calibri"/>
            <a:ea typeface="+mn-ea"/>
            <a:cs typeface="+mn-cs"/>
          </a:endParaRPr>
        </a:p>
      </dsp:txBody>
      <dsp:txXfrm>
        <a:off x="35560" y="2609861"/>
        <a:ext cx="5481870" cy="657336"/>
      </dsp:txXfrm>
    </dsp:sp>
    <dsp:sp modelId="{3AD9EFEF-C879-4E00-A0E7-73DEBA548D2D}">
      <dsp:nvSpPr>
        <dsp:cNvPr id="0" name=""/>
        <dsp:cNvSpPr/>
      </dsp:nvSpPr>
      <dsp:spPr>
        <a:xfrm>
          <a:off x="0" y="3426598"/>
          <a:ext cx="5552990" cy="728456"/>
        </a:xfrm>
        <a:prstGeom prst="roundRect">
          <a:avLst/>
        </a:prstGeom>
        <a:solidFill>
          <a:schemeClr val="accent3"/>
        </a:solidFill>
        <a:ln w="12700" cap="flat" cmpd="sng" algn="ctr">
          <a:solidFill>
            <a:schemeClr val="accent3">
              <a:shade val="50000"/>
            </a:schemeClr>
          </a:solidFill>
          <a:prstDash val="solid"/>
          <a:miter lim="800000"/>
        </a:ln>
        <a:effectLst/>
        <a:scene3d>
          <a:camera prst="orthographicFront"/>
          <a:lightRig rig="flat" dir="t"/>
        </a:scene3d>
        <a:sp3d/>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n-US" sz="1800" b="1" kern="1200" dirty="0" err="1" smtClean="0">
              <a:solidFill>
                <a:prstClr val="white"/>
              </a:solidFill>
              <a:latin typeface="Calibri"/>
              <a:ea typeface="+mn-ea"/>
              <a:cs typeface="+mn-cs"/>
            </a:rPr>
            <a:t>Gerenciamento</a:t>
          </a:r>
          <a:r>
            <a:rPr lang="en-US" sz="1800" b="1" kern="1200" dirty="0" smtClean="0">
              <a:solidFill>
                <a:prstClr val="white"/>
              </a:solidFill>
              <a:latin typeface="Calibri"/>
              <a:ea typeface="+mn-ea"/>
              <a:cs typeface="+mn-cs"/>
            </a:rPr>
            <a:t> de Hotlists</a:t>
          </a:r>
          <a:endParaRPr lang="es-CL" sz="1800" b="1" kern="1200" noProof="0" dirty="0">
            <a:solidFill>
              <a:prstClr val="white"/>
            </a:solidFill>
            <a:latin typeface="Calibri"/>
            <a:ea typeface="+mn-ea"/>
            <a:cs typeface="+mn-cs"/>
          </a:endParaRPr>
        </a:p>
      </dsp:txBody>
      <dsp:txXfrm>
        <a:off x="35560" y="3462158"/>
        <a:ext cx="5481870" cy="6573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5D6DF6-6C20-44A9-BA60-2D1BFC38007F}">
      <dsp:nvSpPr>
        <dsp:cNvPr id="0" name=""/>
        <dsp:cNvSpPr/>
      </dsp:nvSpPr>
      <dsp:spPr>
        <a:xfrm>
          <a:off x="0" y="859139"/>
          <a:ext cx="5552990" cy="728456"/>
        </a:xfrm>
        <a:prstGeom prst="roundRect">
          <a:avLst/>
        </a:prstGeom>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Conceito</a:t>
          </a:r>
          <a:endParaRPr lang="es-CL" sz="1800" b="1" kern="1200" noProof="0" dirty="0">
            <a:solidFill>
              <a:schemeClr val="bg1"/>
            </a:solidFill>
            <a:latin typeface="Calibri"/>
            <a:ea typeface="+mn-ea"/>
            <a:cs typeface="+mn-cs"/>
          </a:endParaRPr>
        </a:p>
      </dsp:txBody>
      <dsp:txXfrm>
        <a:off x="35560" y="894699"/>
        <a:ext cx="5481870" cy="657336"/>
      </dsp:txXfrm>
    </dsp:sp>
    <dsp:sp modelId="{F78722E3-ADBC-4200-B6F4-72D44A94B9B4}">
      <dsp:nvSpPr>
        <dsp:cNvPr id="0" name=""/>
        <dsp:cNvSpPr/>
      </dsp:nvSpPr>
      <dsp:spPr>
        <a:xfrm>
          <a:off x="0" y="17597"/>
          <a:ext cx="5552990" cy="728456"/>
        </a:xfrm>
        <a:prstGeom prst="round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a:scene3d>
          <a:camera prst="orthographicFront"/>
          <a:lightRig rig="flat" dir="t"/>
        </a:scene3d>
        <a:sp3d/>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Introdução</a:t>
          </a:r>
          <a:endParaRPr lang="es-CL" sz="1800" b="1" kern="1200" noProof="0" dirty="0">
            <a:solidFill>
              <a:prstClr val="white"/>
            </a:solidFill>
            <a:latin typeface="Calibri"/>
            <a:ea typeface="+mn-ea"/>
            <a:cs typeface="+mn-cs"/>
          </a:endParaRPr>
        </a:p>
      </dsp:txBody>
      <dsp:txXfrm>
        <a:off x="35560" y="53157"/>
        <a:ext cx="5481870" cy="657336"/>
      </dsp:txXfrm>
    </dsp:sp>
    <dsp:sp modelId="{AD48E23A-9541-4381-A34C-64333787260E}">
      <dsp:nvSpPr>
        <dsp:cNvPr id="0" name=""/>
        <dsp:cNvSpPr/>
      </dsp:nvSpPr>
      <dsp:spPr>
        <a:xfrm>
          <a:off x="0" y="1734125"/>
          <a:ext cx="5552990" cy="728456"/>
        </a:xfrm>
        <a:prstGeom prst="roundRect">
          <a:avLst/>
        </a:prstGeom>
        <a:solidFill>
          <a:schemeClr val="accent3"/>
        </a:solidFill>
        <a:ln w="12700" cap="flat" cmpd="sng" algn="ctr">
          <a:solidFill>
            <a:schemeClr val="accent3">
              <a:shade val="50000"/>
            </a:schemeClr>
          </a:solidFill>
          <a:prstDash val="solid"/>
          <a:miter lim="800000"/>
        </a:ln>
        <a:effectLst/>
        <a:scene3d>
          <a:camera prst="orthographicFront"/>
          <a:lightRig rig="flat" dir="t"/>
        </a:scene3d>
        <a:sp3d/>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Funções</a:t>
          </a:r>
          <a:r>
            <a:rPr lang="es-CL" sz="1800" b="1" kern="1200" noProof="0" dirty="0" smtClean="0">
              <a:solidFill>
                <a:prstClr val="white"/>
              </a:solidFill>
              <a:latin typeface="Calibri"/>
              <a:ea typeface="+mn-ea"/>
              <a:cs typeface="+mn-cs"/>
            </a:rPr>
            <a:t> do RAID FMS</a:t>
          </a:r>
          <a:endParaRPr lang="es-CL" sz="1800" b="1" kern="1200" noProof="0" dirty="0">
            <a:solidFill>
              <a:prstClr val="white"/>
            </a:solidFill>
            <a:latin typeface="Calibri"/>
            <a:ea typeface="+mn-ea"/>
            <a:cs typeface="+mn-cs"/>
          </a:endParaRPr>
        </a:p>
      </dsp:txBody>
      <dsp:txXfrm>
        <a:off x="35560" y="1769685"/>
        <a:ext cx="5481870" cy="657336"/>
      </dsp:txXfrm>
    </dsp:sp>
    <dsp:sp modelId="{E2844727-DB5A-442F-B82D-07053D7E5C5C}">
      <dsp:nvSpPr>
        <dsp:cNvPr id="0" name=""/>
        <dsp:cNvSpPr/>
      </dsp:nvSpPr>
      <dsp:spPr>
        <a:xfrm>
          <a:off x="0" y="2574301"/>
          <a:ext cx="5552990" cy="728456"/>
        </a:xfrm>
        <a:prstGeom prst="roundRect">
          <a:avLst/>
        </a:prstGeom>
        <a:solidFill>
          <a:schemeClr val="accent3"/>
        </a:solidFill>
        <a:ln w="12700" cap="flat" cmpd="sng" algn="ctr">
          <a:solidFill>
            <a:schemeClr val="accent3">
              <a:shade val="50000"/>
            </a:schemeClr>
          </a:solidFill>
          <a:prstDash val="solid"/>
          <a:miter lim="800000"/>
        </a:ln>
        <a:effectLst/>
        <a:scene3d>
          <a:camera prst="orthographicFront"/>
          <a:lightRig rig="flat" dir="t"/>
        </a:scene3d>
        <a:sp3d/>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s-ES_tradnl" sz="1800" b="1" kern="1200" dirty="0">
              <a:solidFill>
                <a:prstClr val="white"/>
              </a:solidFill>
              <a:latin typeface="Calibri"/>
              <a:ea typeface="+mn-ea"/>
              <a:cs typeface="+mn-cs"/>
            </a:rPr>
            <a:t>Casos ACM (</a:t>
          </a:r>
          <a:r>
            <a:rPr lang="es-ES_tradnl" sz="1800" b="1" kern="1200" dirty="0" err="1">
              <a:solidFill>
                <a:prstClr val="white"/>
              </a:solidFill>
              <a:latin typeface="Calibri"/>
              <a:ea typeface="+mn-ea"/>
              <a:cs typeface="+mn-cs"/>
            </a:rPr>
            <a:t>Adaptative</a:t>
          </a:r>
          <a:r>
            <a:rPr lang="es-ES_tradnl" sz="1800" b="1" kern="1200" dirty="0">
              <a:solidFill>
                <a:prstClr val="white"/>
              </a:solidFill>
              <a:latin typeface="Calibri"/>
              <a:ea typeface="+mn-ea"/>
              <a:cs typeface="+mn-cs"/>
            </a:rPr>
            <a:t> Case Management)</a:t>
          </a:r>
          <a:endParaRPr lang="es-CL" sz="1800" b="1" kern="1200" noProof="0" dirty="0">
            <a:solidFill>
              <a:prstClr val="white"/>
            </a:solidFill>
            <a:latin typeface="Calibri"/>
            <a:ea typeface="+mn-ea"/>
            <a:cs typeface="+mn-cs"/>
          </a:endParaRPr>
        </a:p>
      </dsp:txBody>
      <dsp:txXfrm>
        <a:off x="35560" y="2609861"/>
        <a:ext cx="5481870" cy="657336"/>
      </dsp:txXfrm>
    </dsp:sp>
    <dsp:sp modelId="{3AD9EFEF-C879-4E00-A0E7-73DEBA548D2D}">
      <dsp:nvSpPr>
        <dsp:cNvPr id="0" name=""/>
        <dsp:cNvSpPr/>
      </dsp:nvSpPr>
      <dsp:spPr>
        <a:xfrm>
          <a:off x="0" y="3426598"/>
          <a:ext cx="5552990" cy="728456"/>
        </a:xfrm>
        <a:prstGeom prst="roundRect">
          <a:avLst/>
        </a:prstGeom>
        <a:solidFill>
          <a:schemeClr val="accent3"/>
        </a:solidFill>
        <a:ln w="12700" cap="flat" cmpd="sng" algn="ctr">
          <a:solidFill>
            <a:schemeClr val="accent3">
              <a:shade val="50000"/>
            </a:schemeClr>
          </a:solidFill>
          <a:prstDash val="solid"/>
          <a:miter lim="800000"/>
        </a:ln>
        <a:effectLst/>
        <a:scene3d>
          <a:camera prst="orthographicFront"/>
          <a:lightRig rig="flat" dir="t"/>
        </a:scene3d>
        <a:sp3d/>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n-US" sz="1800" b="1" kern="1200" dirty="0" err="1" smtClean="0">
              <a:solidFill>
                <a:prstClr val="white"/>
              </a:solidFill>
              <a:latin typeface="Calibri"/>
              <a:ea typeface="+mn-ea"/>
              <a:cs typeface="+mn-cs"/>
            </a:rPr>
            <a:t>Gerenciamento</a:t>
          </a:r>
          <a:r>
            <a:rPr lang="en-US" sz="1800" b="1" kern="1200" dirty="0" smtClean="0">
              <a:solidFill>
                <a:prstClr val="white"/>
              </a:solidFill>
              <a:latin typeface="Calibri"/>
              <a:ea typeface="+mn-ea"/>
              <a:cs typeface="+mn-cs"/>
            </a:rPr>
            <a:t> de Hotlists</a:t>
          </a:r>
          <a:endParaRPr lang="es-CL" sz="1800" b="1" kern="1200" noProof="0" dirty="0">
            <a:solidFill>
              <a:prstClr val="white"/>
            </a:solidFill>
            <a:latin typeface="Calibri"/>
            <a:ea typeface="+mn-ea"/>
            <a:cs typeface="+mn-cs"/>
          </a:endParaRPr>
        </a:p>
      </dsp:txBody>
      <dsp:txXfrm>
        <a:off x="35560" y="3462158"/>
        <a:ext cx="5481870" cy="6573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5D6DF6-6C20-44A9-BA60-2D1BFC38007F}">
      <dsp:nvSpPr>
        <dsp:cNvPr id="0" name=""/>
        <dsp:cNvSpPr/>
      </dsp:nvSpPr>
      <dsp:spPr>
        <a:xfrm>
          <a:off x="0" y="1714494"/>
          <a:ext cx="5552990" cy="728456"/>
        </a:xfrm>
        <a:prstGeom prst="roundRect">
          <a:avLst/>
        </a:prstGeom>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Funções</a:t>
          </a:r>
          <a:r>
            <a:rPr lang="es-CL" sz="1800" b="1" kern="1200" noProof="0" dirty="0" smtClean="0">
              <a:solidFill>
                <a:prstClr val="white"/>
              </a:solidFill>
              <a:latin typeface="Calibri"/>
              <a:ea typeface="+mn-ea"/>
              <a:cs typeface="+mn-cs"/>
            </a:rPr>
            <a:t> do RAID FMS</a:t>
          </a:r>
          <a:endParaRPr lang="es-CL" sz="1800" b="1" kern="1200" noProof="0" dirty="0">
            <a:solidFill>
              <a:schemeClr val="bg1"/>
            </a:solidFill>
            <a:latin typeface="Calibri"/>
            <a:ea typeface="+mn-ea"/>
            <a:cs typeface="+mn-cs"/>
          </a:endParaRPr>
        </a:p>
      </dsp:txBody>
      <dsp:txXfrm>
        <a:off x="35560" y="1750054"/>
        <a:ext cx="5481870" cy="657336"/>
      </dsp:txXfrm>
    </dsp:sp>
    <dsp:sp modelId="{F78722E3-ADBC-4200-B6F4-72D44A94B9B4}">
      <dsp:nvSpPr>
        <dsp:cNvPr id="0" name=""/>
        <dsp:cNvSpPr/>
      </dsp:nvSpPr>
      <dsp:spPr>
        <a:xfrm>
          <a:off x="0" y="17597"/>
          <a:ext cx="5552990" cy="728456"/>
        </a:xfrm>
        <a:prstGeom prst="round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a:scene3d>
          <a:camera prst="orthographicFront"/>
          <a:lightRig rig="flat" dir="t"/>
        </a:scene3d>
        <a:sp3d/>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Introdução</a:t>
          </a:r>
          <a:endParaRPr lang="es-CL" sz="1800" b="1" kern="1200" noProof="0" dirty="0">
            <a:solidFill>
              <a:prstClr val="white"/>
            </a:solidFill>
            <a:latin typeface="Calibri"/>
            <a:ea typeface="+mn-ea"/>
            <a:cs typeface="+mn-cs"/>
          </a:endParaRPr>
        </a:p>
      </dsp:txBody>
      <dsp:txXfrm>
        <a:off x="35560" y="53157"/>
        <a:ext cx="5481870" cy="657336"/>
      </dsp:txXfrm>
    </dsp:sp>
    <dsp:sp modelId="{6A042D9A-2A25-4311-82B4-0A79727E5C31}">
      <dsp:nvSpPr>
        <dsp:cNvPr id="0" name=""/>
        <dsp:cNvSpPr/>
      </dsp:nvSpPr>
      <dsp:spPr>
        <a:xfrm>
          <a:off x="0" y="862914"/>
          <a:ext cx="5552990" cy="728456"/>
        </a:xfrm>
        <a:prstGeom prst="roundRect">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a:scene3d>
          <a:camera prst="orthographicFront"/>
          <a:lightRig rig="flat" dir="t"/>
        </a:scene3d>
        <a:sp3d/>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s-CL" sz="1800" b="1" kern="1200" noProof="0" dirty="0" err="1" smtClean="0">
              <a:solidFill>
                <a:prstClr val="white"/>
              </a:solidFill>
              <a:latin typeface="Calibri"/>
              <a:ea typeface="+mn-ea"/>
              <a:cs typeface="+mn-cs"/>
            </a:rPr>
            <a:t>Conceito</a:t>
          </a:r>
          <a:endParaRPr lang="es-CL" sz="1800" b="1" kern="1200" noProof="0" dirty="0">
            <a:solidFill>
              <a:prstClr val="white"/>
            </a:solidFill>
            <a:latin typeface="Calibri"/>
            <a:ea typeface="+mn-ea"/>
            <a:cs typeface="+mn-cs"/>
          </a:endParaRPr>
        </a:p>
      </dsp:txBody>
      <dsp:txXfrm>
        <a:off x="35560" y="898474"/>
        <a:ext cx="5481870" cy="657336"/>
      </dsp:txXfrm>
    </dsp:sp>
    <dsp:sp modelId="{E2844727-DB5A-442F-B82D-07053D7E5C5C}">
      <dsp:nvSpPr>
        <dsp:cNvPr id="0" name=""/>
        <dsp:cNvSpPr/>
      </dsp:nvSpPr>
      <dsp:spPr>
        <a:xfrm>
          <a:off x="0" y="2574303"/>
          <a:ext cx="5552990" cy="728456"/>
        </a:xfrm>
        <a:prstGeom prst="roundRect">
          <a:avLst/>
        </a:prstGeom>
        <a:solidFill>
          <a:schemeClr val="accent3"/>
        </a:solidFill>
        <a:ln w="12700" cap="flat" cmpd="sng" algn="ctr">
          <a:solidFill>
            <a:schemeClr val="accent3">
              <a:shade val="50000"/>
            </a:schemeClr>
          </a:solidFill>
          <a:prstDash val="solid"/>
          <a:miter lim="800000"/>
        </a:ln>
        <a:effectLst/>
        <a:scene3d>
          <a:camera prst="orthographicFront"/>
          <a:lightRig rig="flat" dir="t"/>
        </a:scene3d>
        <a:sp3d/>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s-ES_tradnl" sz="1800" b="1" kern="1200" dirty="0">
              <a:solidFill>
                <a:prstClr val="white"/>
              </a:solidFill>
              <a:latin typeface="Calibri"/>
              <a:ea typeface="+mn-ea"/>
              <a:cs typeface="+mn-cs"/>
            </a:rPr>
            <a:t>Casos ACM (</a:t>
          </a:r>
          <a:r>
            <a:rPr lang="es-ES_tradnl" sz="1800" b="1" kern="1200" dirty="0" err="1">
              <a:solidFill>
                <a:prstClr val="white"/>
              </a:solidFill>
              <a:latin typeface="Calibri"/>
              <a:ea typeface="+mn-ea"/>
              <a:cs typeface="+mn-cs"/>
            </a:rPr>
            <a:t>Adaptative</a:t>
          </a:r>
          <a:r>
            <a:rPr lang="es-ES_tradnl" sz="1800" b="1" kern="1200" dirty="0">
              <a:solidFill>
                <a:prstClr val="white"/>
              </a:solidFill>
              <a:latin typeface="Calibri"/>
              <a:ea typeface="+mn-ea"/>
              <a:cs typeface="+mn-cs"/>
            </a:rPr>
            <a:t> Case Management)</a:t>
          </a:r>
          <a:endParaRPr lang="es-CL" sz="1800" b="1" kern="1200" noProof="0" dirty="0">
            <a:solidFill>
              <a:prstClr val="white"/>
            </a:solidFill>
            <a:latin typeface="Calibri"/>
            <a:ea typeface="+mn-ea"/>
            <a:cs typeface="+mn-cs"/>
          </a:endParaRPr>
        </a:p>
      </dsp:txBody>
      <dsp:txXfrm>
        <a:off x="35560" y="2609863"/>
        <a:ext cx="5481870" cy="657336"/>
      </dsp:txXfrm>
    </dsp:sp>
    <dsp:sp modelId="{3AD9EFEF-C879-4E00-A0E7-73DEBA548D2D}">
      <dsp:nvSpPr>
        <dsp:cNvPr id="0" name=""/>
        <dsp:cNvSpPr/>
      </dsp:nvSpPr>
      <dsp:spPr>
        <a:xfrm>
          <a:off x="0" y="3426598"/>
          <a:ext cx="5552990" cy="728456"/>
        </a:xfrm>
        <a:prstGeom prst="roundRect">
          <a:avLst/>
        </a:prstGeom>
        <a:solidFill>
          <a:schemeClr val="accent3"/>
        </a:solidFill>
        <a:ln w="12700" cap="flat" cmpd="sng" algn="ctr">
          <a:solidFill>
            <a:schemeClr val="accent3">
              <a:shade val="50000"/>
            </a:schemeClr>
          </a:solidFill>
          <a:prstDash val="solid"/>
          <a:miter lim="800000"/>
        </a:ln>
        <a:effectLst/>
        <a:scene3d>
          <a:camera prst="orthographicFront"/>
          <a:lightRig rig="flat" dir="t"/>
        </a:scene3d>
        <a:sp3d/>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960" tIns="60960" rIns="60960" bIns="60960" numCol="1" spcCol="1270" anchor="ctr" anchorCtr="0">
          <a:noAutofit/>
        </a:bodyPr>
        <a:lstStyle/>
        <a:p>
          <a:pPr marL="0" lvl="0" indent="0" algn="l" defTabSz="800100" rtl="0">
            <a:lnSpc>
              <a:spcPct val="90000"/>
            </a:lnSpc>
            <a:spcBef>
              <a:spcPct val="0"/>
            </a:spcBef>
            <a:spcAft>
              <a:spcPct val="35000"/>
            </a:spcAft>
            <a:buNone/>
          </a:pPr>
          <a:r>
            <a:rPr lang="en-US" sz="1800" b="1" kern="1200" dirty="0" err="1" smtClean="0">
              <a:solidFill>
                <a:prstClr val="white"/>
              </a:solidFill>
              <a:latin typeface="Calibri"/>
              <a:ea typeface="+mn-ea"/>
              <a:cs typeface="+mn-cs"/>
            </a:rPr>
            <a:t>Gerenciamento</a:t>
          </a:r>
          <a:r>
            <a:rPr lang="en-US" sz="1800" b="1" kern="1200" dirty="0" smtClean="0">
              <a:solidFill>
                <a:prstClr val="white"/>
              </a:solidFill>
              <a:latin typeface="Calibri"/>
              <a:ea typeface="+mn-ea"/>
              <a:cs typeface="+mn-cs"/>
            </a:rPr>
            <a:t> de Hotlists</a:t>
          </a:r>
          <a:endParaRPr lang="es-CL" sz="1800" b="1" kern="1200" noProof="0" dirty="0">
            <a:solidFill>
              <a:prstClr val="white"/>
            </a:solidFill>
            <a:latin typeface="Calibri"/>
            <a:ea typeface="+mn-ea"/>
            <a:cs typeface="+mn-cs"/>
          </a:endParaRPr>
        </a:p>
      </dsp:txBody>
      <dsp:txXfrm>
        <a:off x="35560" y="3462158"/>
        <a:ext cx="5481870" cy="6573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E4CE5-82EA-4127-A3EA-407A29F12792}" type="datetimeFigureOut">
              <a:rPr lang="pt-BR" smtClean="0"/>
              <a:t>18/10/2017</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0BE46D-805B-4AD2-9EFC-EF417AE30B06}" type="slidenum">
              <a:rPr lang="pt-BR" smtClean="0"/>
              <a:t>‹#›</a:t>
            </a:fld>
            <a:endParaRPr lang="pt-BR"/>
          </a:p>
        </p:txBody>
      </p:sp>
    </p:spTree>
    <p:extLst>
      <p:ext uri="{BB962C8B-B14F-4D97-AF65-F5344CB8AC3E}">
        <p14:creationId xmlns:p14="http://schemas.microsoft.com/office/powerpoint/2010/main" val="1900713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3B134245-16B7-4DCF-A871-ECF226C7846F}" type="slidenum">
              <a:rPr lang="pt-BR" smtClean="0"/>
              <a:pPr/>
              <a:t>2</a:t>
            </a:fld>
            <a:endParaRPr lang="pt-BR" dirty="0"/>
          </a:p>
        </p:txBody>
      </p:sp>
    </p:spTree>
    <p:extLst>
      <p:ext uri="{BB962C8B-B14F-4D97-AF65-F5344CB8AC3E}">
        <p14:creationId xmlns:p14="http://schemas.microsoft.com/office/powerpoint/2010/main" val="1261878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Fluxo</a:t>
            </a:r>
            <a:r>
              <a:rPr lang="pt-BR" baseline="0" dirty="0" smtClean="0"/>
              <a:t> de Classificação é um fluxo de carregamento, utilizado para enriquecer dados que serão utilizados como referencia na carga dos dados de Uso.</a:t>
            </a:r>
          </a:p>
          <a:p>
            <a:r>
              <a:rPr lang="pt-BR" baseline="0" dirty="0" err="1" smtClean="0"/>
              <a:t>Ex</a:t>
            </a:r>
            <a:r>
              <a:rPr lang="pt-BR" baseline="0" dirty="0" smtClean="0"/>
              <a:t>: Carga dos </a:t>
            </a:r>
            <a:r>
              <a:rPr lang="pt-BR" baseline="0" dirty="0" err="1" smtClean="0"/>
              <a:t>CDRs</a:t>
            </a:r>
            <a:r>
              <a:rPr lang="pt-BR" baseline="0" dirty="0" smtClean="0"/>
              <a:t> de VOZ. Necessitamos classificar os </a:t>
            </a:r>
            <a:r>
              <a:rPr lang="pt-BR" baseline="0" dirty="0" err="1" smtClean="0"/>
              <a:t>MSISDNs</a:t>
            </a:r>
            <a:r>
              <a:rPr lang="pt-BR" baseline="0" dirty="0" smtClean="0"/>
              <a:t> da OI com Tipo de Plano  (</a:t>
            </a:r>
            <a:r>
              <a:rPr lang="pt-BR" baseline="0" dirty="0" err="1" smtClean="0"/>
              <a:t>Pré</a:t>
            </a:r>
            <a:r>
              <a:rPr lang="pt-BR" baseline="0" dirty="0" smtClean="0"/>
              <a:t> ou Pós).</a:t>
            </a:r>
          </a:p>
        </p:txBody>
      </p:sp>
      <p:sp>
        <p:nvSpPr>
          <p:cNvPr id="4" name="Slide Number Placeholder 3"/>
          <p:cNvSpPr>
            <a:spLocks noGrp="1"/>
          </p:cNvSpPr>
          <p:nvPr>
            <p:ph type="sldNum" sz="quarter" idx="10"/>
          </p:nvPr>
        </p:nvSpPr>
        <p:spPr/>
        <p:txBody>
          <a:bodyPr/>
          <a:lstStyle/>
          <a:p>
            <a:fld id="{960BE46D-805B-4AD2-9EFC-EF417AE30B06}" type="slidenum">
              <a:rPr lang="pt-BR" smtClean="0"/>
              <a:t>22</a:t>
            </a:fld>
            <a:endParaRPr lang="pt-BR"/>
          </a:p>
        </p:txBody>
      </p:sp>
    </p:spTree>
    <p:extLst>
      <p:ext uri="{BB962C8B-B14F-4D97-AF65-F5344CB8AC3E}">
        <p14:creationId xmlns:p14="http://schemas.microsoft.com/office/powerpoint/2010/main" val="1281671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960BE46D-805B-4AD2-9EFC-EF417AE30B06}" type="slidenum">
              <a:rPr lang="pt-BR" smtClean="0"/>
              <a:t>32</a:t>
            </a:fld>
            <a:endParaRPr lang="pt-BR"/>
          </a:p>
        </p:txBody>
      </p:sp>
    </p:spTree>
    <p:extLst>
      <p:ext uri="{BB962C8B-B14F-4D97-AF65-F5344CB8AC3E}">
        <p14:creationId xmlns:p14="http://schemas.microsoft.com/office/powerpoint/2010/main" val="3512228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Padrão: Este tipo de medida é tipicamente usado para o chamado cenário 'War </a:t>
            </a:r>
            <a:r>
              <a:rPr lang="pt-BR" dirty="0" err="1" smtClean="0"/>
              <a:t>Dialing</a:t>
            </a:r>
            <a:r>
              <a:rPr lang="pt-BR" dirty="0" smtClean="0"/>
              <a:t>', onde um perpetrador marca um padrão ou intervalo de números para descobrir uma violação (normalmente, o alvo é um número PBX). Se os eventos forem em uma </a:t>
            </a:r>
            <a:r>
              <a:rPr lang="pt-BR" dirty="0" err="1" smtClean="0"/>
              <a:t>seqüência</a:t>
            </a:r>
            <a:r>
              <a:rPr lang="pt-BR" dirty="0" smtClean="0"/>
              <a:t>, eles começam a se concentrar em torno de um determinado intervalo. Se os eventos não estão em uma </a:t>
            </a:r>
            <a:r>
              <a:rPr lang="pt-BR" dirty="0" err="1" smtClean="0"/>
              <a:t>seqüência</a:t>
            </a:r>
            <a:r>
              <a:rPr lang="pt-BR" dirty="0" smtClean="0"/>
              <a:t>, eles estão espalhados. "Para mitigar as </a:t>
            </a:r>
            <a:r>
              <a:rPr lang="pt-BR" dirty="0" err="1" smtClean="0"/>
              <a:t>contra-medidas</a:t>
            </a:r>
            <a:r>
              <a:rPr lang="pt-BR" dirty="0" smtClean="0"/>
              <a:t> usadas pelo perpetrador, é possível definir o número de pontos focais , porque a sequência de chamadas pode ser disfarçada com números aleatórios e não relacionados no meio ou a sequência em si não pode ser ordenada. Esse tipo de medida retorna a maior contagem de hits para o ponto focal.</a:t>
            </a:r>
          </a:p>
          <a:p>
            <a:endParaRPr lang="pt-BR" dirty="0" smtClean="0"/>
          </a:p>
          <a:p>
            <a:r>
              <a:rPr lang="pt-BR" dirty="0" smtClean="0"/>
              <a:t>Velocidade: Este tipo de medida retorna a velocidade máxima detectada e pode ser usado para detecção de fraude de clonagem.</a:t>
            </a:r>
          </a:p>
          <a:p>
            <a:endParaRPr lang="pt-BR" dirty="0" smtClean="0"/>
          </a:p>
          <a:p>
            <a:r>
              <a:rPr lang="pt-BR" dirty="0" smtClean="0"/>
              <a:t>Colisão: Este tipo de medida retorna 1 (um) se houve uma colisão de chamada ou 0 (zero) se não houver colisões de chamadas para os últimos eventos recebidos. Esse tipo de medida é (juntamente com o tipo de medida </a:t>
            </a:r>
            <a:r>
              <a:rPr lang="pt-BR" dirty="0" err="1" smtClean="0"/>
              <a:t>Velocity</a:t>
            </a:r>
            <a:r>
              <a:rPr lang="pt-BR" dirty="0" smtClean="0"/>
              <a:t>) comumente usado para detecção de fraude de clonagem.</a:t>
            </a:r>
            <a:endParaRPr lang="en-US" dirty="0"/>
          </a:p>
        </p:txBody>
      </p:sp>
      <p:sp>
        <p:nvSpPr>
          <p:cNvPr id="4" name="Slide Number Placeholder 3"/>
          <p:cNvSpPr>
            <a:spLocks noGrp="1"/>
          </p:cNvSpPr>
          <p:nvPr>
            <p:ph type="sldNum" sz="quarter" idx="10"/>
          </p:nvPr>
        </p:nvSpPr>
        <p:spPr/>
        <p:txBody>
          <a:bodyPr/>
          <a:lstStyle/>
          <a:p>
            <a:fld id="{3B134245-16B7-4DCF-A871-ECF226C7846F}" type="slidenum">
              <a:rPr lang="pt-BR" smtClean="0"/>
              <a:pPr/>
              <a:t>55</a:t>
            </a:fld>
            <a:endParaRPr lang="pt-BR" dirty="0"/>
          </a:p>
        </p:txBody>
      </p:sp>
    </p:spTree>
    <p:extLst>
      <p:ext uri="{BB962C8B-B14F-4D97-AF65-F5344CB8AC3E}">
        <p14:creationId xmlns:p14="http://schemas.microsoft.com/office/powerpoint/2010/main" val="2817908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134245-16B7-4DCF-A871-ECF226C7846F}" type="slidenum">
              <a:rPr lang="pt-BR" smtClean="0"/>
              <a:pPr/>
              <a:t>88</a:t>
            </a:fld>
            <a:endParaRPr lang="pt-BR" dirty="0"/>
          </a:p>
        </p:txBody>
      </p:sp>
    </p:spTree>
    <p:extLst>
      <p:ext uri="{BB962C8B-B14F-4D97-AF65-F5344CB8AC3E}">
        <p14:creationId xmlns:p14="http://schemas.microsoft.com/office/powerpoint/2010/main" val="432861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960BE46D-805B-4AD2-9EFC-EF417AE30B06}" type="slidenum">
              <a:rPr lang="pt-BR" smtClean="0"/>
              <a:t>89</a:t>
            </a:fld>
            <a:endParaRPr lang="pt-BR"/>
          </a:p>
        </p:txBody>
      </p:sp>
    </p:spTree>
    <p:extLst>
      <p:ext uri="{BB962C8B-B14F-4D97-AF65-F5344CB8AC3E}">
        <p14:creationId xmlns:p14="http://schemas.microsoft.com/office/powerpoint/2010/main" val="446958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960BE46D-805B-4AD2-9EFC-EF417AE30B06}" type="slidenum">
              <a:rPr lang="pt-BR" smtClean="0"/>
              <a:t>10</a:t>
            </a:fld>
            <a:endParaRPr lang="pt-BR"/>
          </a:p>
        </p:txBody>
      </p:sp>
    </p:spTree>
    <p:extLst>
      <p:ext uri="{BB962C8B-B14F-4D97-AF65-F5344CB8AC3E}">
        <p14:creationId xmlns:p14="http://schemas.microsoft.com/office/powerpoint/2010/main" val="2809069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960BE46D-805B-4AD2-9EFC-EF417AE30B06}" type="slidenum">
              <a:rPr lang="pt-BR" smtClean="0"/>
              <a:t>11</a:t>
            </a:fld>
            <a:endParaRPr lang="pt-BR"/>
          </a:p>
        </p:txBody>
      </p:sp>
    </p:spTree>
    <p:extLst>
      <p:ext uri="{BB962C8B-B14F-4D97-AF65-F5344CB8AC3E}">
        <p14:creationId xmlns:p14="http://schemas.microsoft.com/office/powerpoint/2010/main" val="1448221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Wingdings" pitchFamily="2" charset="2"/>
              <a:buAutoNum type="arabicPeriod"/>
              <a:defRPr/>
            </a:pPr>
            <a:endParaRPr lang="en-US" dirty="0" smtClean="0"/>
          </a:p>
        </p:txBody>
      </p:sp>
      <p:sp>
        <p:nvSpPr>
          <p:cNvPr id="4" name="Slide Number Placeholder 3"/>
          <p:cNvSpPr>
            <a:spLocks noGrp="1"/>
          </p:cNvSpPr>
          <p:nvPr>
            <p:ph type="sldNum" sz="quarter" idx="10"/>
          </p:nvPr>
        </p:nvSpPr>
        <p:spPr/>
        <p:txBody>
          <a:bodyPr/>
          <a:lstStyle/>
          <a:p>
            <a:fld id="{3B134245-16B7-4DCF-A871-ECF226C7846F}" type="slidenum">
              <a:rPr lang="pt-BR" smtClean="0"/>
              <a:pPr/>
              <a:t>12</a:t>
            </a:fld>
            <a:endParaRPr lang="pt-BR" dirty="0"/>
          </a:p>
        </p:txBody>
      </p:sp>
    </p:spTree>
    <p:extLst>
      <p:ext uri="{BB962C8B-B14F-4D97-AF65-F5344CB8AC3E}">
        <p14:creationId xmlns:p14="http://schemas.microsoft.com/office/powerpoint/2010/main" val="3585146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Slide Number Placeholder 3"/>
          <p:cNvSpPr>
            <a:spLocks noGrp="1"/>
          </p:cNvSpPr>
          <p:nvPr>
            <p:ph type="sldNum" sz="quarter" idx="10"/>
          </p:nvPr>
        </p:nvSpPr>
        <p:spPr/>
        <p:txBody>
          <a:bodyPr/>
          <a:lstStyle/>
          <a:p>
            <a:fld id="{3B134245-16B7-4DCF-A871-ECF226C7846F}" type="slidenum">
              <a:rPr lang="pt-BR" smtClean="0"/>
              <a:pPr/>
              <a:t>16</a:t>
            </a:fld>
            <a:endParaRPr lang="pt-BR" dirty="0"/>
          </a:p>
        </p:txBody>
      </p:sp>
    </p:spTree>
    <p:extLst>
      <p:ext uri="{BB962C8B-B14F-4D97-AF65-F5344CB8AC3E}">
        <p14:creationId xmlns:p14="http://schemas.microsoft.com/office/powerpoint/2010/main" val="3530395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pt-BR" sz="1200" dirty="0" smtClean="0"/>
              <a:t>Um formato pode ser usado para ler ou escrever dados. Existe também a possibilidade de usar decodificadores construídos especiais para ler dados.</a:t>
            </a:r>
          </a:p>
          <a:p>
            <a:pPr lvl="0"/>
            <a:endParaRPr lang="pt-BR" sz="1200" dirty="0" smtClean="0"/>
          </a:p>
          <a:p>
            <a:pPr lvl="0"/>
            <a:r>
              <a:rPr lang="pt-BR" sz="1200" dirty="0" smtClean="0"/>
              <a:t>(*) As </a:t>
            </a:r>
            <a:r>
              <a:rPr lang="pt-BR" sz="1200" dirty="0" err="1" smtClean="0"/>
              <a:t>TAPIs</a:t>
            </a:r>
            <a:r>
              <a:rPr lang="pt-BR" sz="1200" dirty="0" smtClean="0"/>
              <a:t> (API transacional) são usadas nas tarefas "DM </a:t>
            </a:r>
            <a:r>
              <a:rPr lang="pt-BR" sz="1200" dirty="0" err="1" smtClean="0"/>
              <a:t>Agg</a:t>
            </a:r>
            <a:r>
              <a:rPr lang="pt-BR" sz="1200" dirty="0" smtClean="0"/>
              <a:t>" e "</a:t>
            </a:r>
            <a:r>
              <a:rPr lang="pt-BR" sz="1200" dirty="0" err="1" smtClean="0"/>
              <a:t>Dump</a:t>
            </a:r>
            <a:r>
              <a:rPr lang="pt-BR" sz="1200" dirty="0" smtClean="0"/>
              <a:t> </a:t>
            </a:r>
            <a:r>
              <a:rPr lang="pt-BR" sz="1200" dirty="0" err="1" smtClean="0"/>
              <a:t>Dump</a:t>
            </a:r>
            <a:r>
              <a:rPr lang="pt-BR" sz="1200" dirty="0" smtClean="0"/>
              <a:t>" para permitir a capacidade de controlar a inserção de dados de forma transacional.</a:t>
            </a:r>
            <a:endParaRPr lang="en-US" sz="1200" dirty="0"/>
          </a:p>
        </p:txBody>
      </p:sp>
      <p:sp>
        <p:nvSpPr>
          <p:cNvPr id="4" name="Slide Number Placeholder 3"/>
          <p:cNvSpPr>
            <a:spLocks noGrp="1"/>
          </p:cNvSpPr>
          <p:nvPr>
            <p:ph type="sldNum" sz="quarter" idx="10"/>
          </p:nvPr>
        </p:nvSpPr>
        <p:spPr/>
        <p:txBody>
          <a:bodyPr/>
          <a:lstStyle/>
          <a:p>
            <a:fld id="{3B134245-16B7-4DCF-A871-ECF226C7846F}" type="slidenum">
              <a:rPr lang="pt-BR" smtClean="0"/>
              <a:pPr/>
              <a:t>17</a:t>
            </a:fld>
            <a:endParaRPr lang="pt-BR" dirty="0"/>
          </a:p>
        </p:txBody>
      </p:sp>
    </p:spTree>
    <p:extLst>
      <p:ext uri="{BB962C8B-B14F-4D97-AF65-F5344CB8AC3E}">
        <p14:creationId xmlns:p14="http://schemas.microsoft.com/office/powerpoint/2010/main" val="1278818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52439" rtl="0" eaLnBrk="1" fontAlgn="auto" latinLnBrk="0" hangingPunct="1">
              <a:lnSpc>
                <a:spcPct val="100000"/>
              </a:lnSpc>
              <a:spcBef>
                <a:spcPts val="0"/>
              </a:spcBef>
              <a:spcAft>
                <a:spcPts val="0"/>
              </a:spcAft>
              <a:buClrTx/>
              <a:buSzTx/>
              <a:buFontTx/>
              <a:buNone/>
              <a:tabLst/>
              <a:defRPr/>
            </a:pPr>
            <a:r>
              <a:rPr lang="pt-PT" dirty="0" smtClean="0"/>
              <a:t>(*) </a:t>
            </a:r>
            <a:r>
              <a:rPr lang="pt-PT" sz="1200" dirty="0" err="1" smtClean="0"/>
              <a:t>One</a:t>
            </a:r>
            <a:r>
              <a:rPr lang="pt-PT" sz="1200" dirty="0" smtClean="0"/>
              <a:t> </a:t>
            </a:r>
            <a:r>
              <a:rPr lang="pt-PT" sz="1200" dirty="0" err="1" smtClean="0"/>
              <a:t>format</a:t>
            </a:r>
            <a:r>
              <a:rPr lang="pt-PT" sz="1200" dirty="0" smtClean="0"/>
              <a:t> can </a:t>
            </a:r>
            <a:r>
              <a:rPr lang="pt-PT" sz="1200" dirty="0" err="1" smtClean="0"/>
              <a:t>be</a:t>
            </a:r>
            <a:r>
              <a:rPr lang="pt-PT" sz="1200" dirty="0" smtClean="0"/>
              <a:t> </a:t>
            </a:r>
            <a:r>
              <a:rPr lang="pt-PT" sz="1200" dirty="0" err="1" smtClean="0"/>
              <a:t>used</a:t>
            </a:r>
            <a:r>
              <a:rPr lang="pt-PT" sz="1200" dirty="0" smtClean="0"/>
              <a:t> </a:t>
            </a:r>
            <a:r>
              <a:rPr lang="pt-PT" sz="1200" dirty="0" err="1" smtClean="0"/>
              <a:t>by</a:t>
            </a:r>
            <a:r>
              <a:rPr lang="pt-PT" sz="1200" dirty="0" smtClean="0"/>
              <a:t> </a:t>
            </a:r>
            <a:r>
              <a:rPr lang="pt-PT" sz="1200" dirty="0" err="1" smtClean="0"/>
              <a:t>distinct</a:t>
            </a:r>
            <a:r>
              <a:rPr lang="pt-PT" sz="1200" dirty="0" smtClean="0"/>
              <a:t> processes. A set </a:t>
            </a:r>
            <a:r>
              <a:rPr lang="pt-PT" sz="1200" dirty="0" err="1" smtClean="0"/>
              <a:t>of</a:t>
            </a:r>
            <a:r>
              <a:rPr lang="pt-PT" sz="1200" dirty="0" smtClean="0"/>
              <a:t> </a:t>
            </a:r>
            <a:r>
              <a:rPr lang="pt-PT" sz="1200" dirty="0" err="1" smtClean="0"/>
              <a:t>configured</a:t>
            </a:r>
            <a:r>
              <a:rPr lang="pt-PT" sz="1200" dirty="0" smtClean="0"/>
              <a:t> </a:t>
            </a:r>
            <a:r>
              <a:rPr lang="pt-PT" sz="1200" dirty="0" err="1" smtClean="0"/>
              <a:t>Formats</a:t>
            </a:r>
            <a:r>
              <a:rPr lang="pt-PT" sz="1200" dirty="0" smtClean="0"/>
              <a:t> </a:t>
            </a:r>
            <a:r>
              <a:rPr lang="pt-PT" sz="1200" dirty="0" err="1" smtClean="0"/>
              <a:t>could</a:t>
            </a:r>
            <a:r>
              <a:rPr lang="pt-PT" sz="1200" dirty="0" smtClean="0"/>
              <a:t> </a:t>
            </a:r>
            <a:r>
              <a:rPr lang="pt-PT" sz="1200" dirty="0" err="1" smtClean="0"/>
              <a:t>be</a:t>
            </a:r>
            <a:r>
              <a:rPr lang="pt-PT" sz="1200" dirty="0" smtClean="0"/>
              <a:t> “</a:t>
            </a:r>
            <a:r>
              <a:rPr lang="pt-PT" sz="1200" dirty="0" err="1" smtClean="0"/>
              <a:t>seen</a:t>
            </a:r>
            <a:r>
              <a:rPr lang="pt-PT" sz="1200" dirty="0" smtClean="0"/>
              <a:t>” as a </a:t>
            </a:r>
            <a:r>
              <a:rPr lang="pt-PT" sz="1200" dirty="0" err="1" smtClean="0"/>
              <a:t>form</a:t>
            </a:r>
            <a:r>
              <a:rPr lang="pt-PT" sz="1200" dirty="0" smtClean="0"/>
              <a:t> </a:t>
            </a:r>
            <a:r>
              <a:rPr lang="pt-PT" sz="1200" dirty="0" err="1" smtClean="0"/>
              <a:t>of</a:t>
            </a:r>
            <a:r>
              <a:rPr lang="pt-PT" sz="1200" dirty="0" smtClean="0"/>
              <a:t> </a:t>
            </a:r>
            <a:r>
              <a:rPr lang="pt-PT" sz="1200" dirty="0" err="1" smtClean="0"/>
              <a:t>database</a:t>
            </a:r>
            <a:r>
              <a:rPr lang="pt-PT" sz="1200" dirty="0" smtClean="0"/>
              <a:t> </a:t>
            </a:r>
            <a:r>
              <a:rPr lang="pt-PT" sz="1200" dirty="0" err="1" smtClean="0"/>
              <a:t>with</a:t>
            </a:r>
            <a:r>
              <a:rPr lang="pt-PT" sz="1200" dirty="0" smtClean="0"/>
              <a:t> a</a:t>
            </a:r>
            <a:r>
              <a:rPr lang="pt-PT" sz="1200" baseline="0" dirty="0" smtClean="0"/>
              <a:t> </a:t>
            </a:r>
            <a:r>
              <a:rPr lang="pt-PT" sz="1200" baseline="0" dirty="0" err="1" smtClean="0"/>
              <a:t>certain</a:t>
            </a:r>
            <a:r>
              <a:rPr lang="pt-PT" sz="1200" baseline="0" dirty="0" smtClean="0"/>
              <a:t> </a:t>
            </a:r>
            <a:r>
              <a:rPr lang="pt-PT" sz="1200" baseline="0" dirty="0" err="1" smtClean="0"/>
              <a:t>defined</a:t>
            </a:r>
            <a:r>
              <a:rPr lang="pt-PT" sz="1200" baseline="0" dirty="0" smtClean="0"/>
              <a:t> </a:t>
            </a:r>
            <a:r>
              <a:rPr lang="pt-PT" sz="1200" baseline="0" dirty="0" err="1" smtClean="0"/>
              <a:t>structure</a:t>
            </a:r>
            <a:r>
              <a:rPr lang="pt-PT" sz="1200" baseline="0" dirty="0" smtClean="0"/>
              <a:t>.</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3B134245-16B7-4DCF-A871-ECF226C7846F}" type="slidenum">
              <a:rPr lang="pt-BR" smtClean="0"/>
              <a:pPr/>
              <a:t>18</a:t>
            </a:fld>
            <a:endParaRPr lang="pt-BR" dirty="0"/>
          </a:p>
        </p:txBody>
      </p:sp>
    </p:spTree>
    <p:extLst>
      <p:ext uri="{BB962C8B-B14F-4D97-AF65-F5344CB8AC3E}">
        <p14:creationId xmlns:p14="http://schemas.microsoft.com/office/powerpoint/2010/main" val="758410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Slide Number Placeholder 3"/>
          <p:cNvSpPr>
            <a:spLocks noGrp="1"/>
          </p:cNvSpPr>
          <p:nvPr>
            <p:ph type="sldNum" sz="quarter" idx="10"/>
          </p:nvPr>
        </p:nvSpPr>
        <p:spPr/>
        <p:txBody>
          <a:bodyPr/>
          <a:lstStyle/>
          <a:p>
            <a:fld id="{3B134245-16B7-4DCF-A871-ECF226C7846F}" type="slidenum">
              <a:rPr lang="pt-BR" smtClean="0"/>
              <a:pPr/>
              <a:t>19</a:t>
            </a:fld>
            <a:endParaRPr lang="pt-BR" dirty="0"/>
          </a:p>
        </p:txBody>
      </p:sp>
    </p:spTree>
    <p:extLst>
      <p:ext uri="{BB962C8B-B14F-4D97-AF65-F5344CB8AC3E}">
        <p14:creationId xmlns:p14="http://schemas.microsoft.com/office/powerpoint/2010/main" val="1699006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smtClean="0"/>
              <a:t>Avro type – for usage</a:t>
            </a:r>
            <a:r>
              <a:rPr lang="en-US" sz="1200" baseline="0" dirty="0" smtClean="0"/>
              <a:t> in Hadoop</a:t>
            </a:r>
            <a:endParaRPr lang="en-US" sz="1200" dirty="0"/>
          </a:p>
        </p:txBody>
      </p:sp>
      <p:sp>
        <p:nvSpPr>
          <p:cNvPr id="4" name="Slide Number Placeholder 3"/>
          <p:cNvSpPr>
            <a:spLocks noGrp="1"/>
          </p:cNvSpPr>
          <p:nvPr>
            <p:ph type="sldNum" sz="quarter" idx="10"/>
          </p:nvPr>
        </p:nvSpPr>
        <p:spPr/>
        <p:txBody>
          <a:bodyPr/>
          <a:lstStyle/>
          <a:p>
            <a:fld id="{3B134245-16B7-4DCF-A871-ECF226C7846F}" type="slidenum">
              <a:rPr lang="pt-BR" smtClean="0"/>
              <a:pPr/>
              <a:t>20</a:t>
            </a:fld>
            <a:endParaRPr lang="pt-BR" dirty="0"/>
          </a:p>
        </p:txBody>
      </p:sp>
    </p:spTree>
    <p:extLst>
      <p:ext uri="{BB962C8B-B14F-4D97-AF65-F5344CB8AC3E}">
        <p14:creationId xmlns:p14="http://schemas.microsoft.com/office/powerpoint/2010/main" val="334486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pt-BR"/>
          </a:p>
        </p:txBody>
      </p:sp>
      <p:sp>
        <p:nvSpPr>
          <p:cNvPr id="4" name="Date Placeholder 3"/>
          <p:cNvSpPr>
            <a:spLocks noGrp="1"/>
          </p:cNvSpPr>
          <p:nvPr>
            <p:ph type="dt" sz="half" idx="10"/>
          </p:nvPr>
        </p:nvSpPr>
        <p:spPr/>
        <p:txBody>
          <a:bodyPr/>
          <a:lstStyle/>
          <a:p>
            <a:fld id="{137E79CE-3322-46DC-98B1-0E7632745949}" type="datetimeFigureOut">
              <a:rPr lang="pt-BR" smtClean="0"/>
              <a:t>18/10/2017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64BB36E-C6D4-402C-A5C6-CDE65B3AC253}" type="slidenum">
              <a:rPr lang="pt-BR" smtClean="0"/>
              <a:t>‹#›</a:t>
            </a:fld>
            <a:endParaRPr lang="pt-BR"/>
          </a:p>
        </p:txBody>
      </p:sp>
    </p:spTree>
    <p:extLst>
      <p:ext uri="{BB962C8B-B14F-4D97-AF65-F5344CB8AC3E}">
        <p14:creationId xmlns:p14="http://schemas.microsoft.com/office/powerpoint/2010/main" val="74282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137E79CE-3322-46DC-98B1-0E7632745949}" type="datetimeFigureOut">
              <a:rPr lang="pt-BR" smtClean="0"/>
              <a:t>18/10/2017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64BB36E-C6D4-402C-A5C6-CDE65B3AC253}" type="slidenum">
              <a:rPr lang="pt-BR" smtClean="0"/>
              <a:t>‹#›</a:t>
            </a:fld>
            <a:endParaRPr lang="pt-BR"/>
          </a:p>
        </p:txBody>
      </p:sp>
    </p:spTree>
    <p:extLst>
      <p:ext uri="{BB962C8B-B14F-4D97-AF65-F5344CB8AC3E}">
        <p14:creationId xmlns:p14="http://schemas.microsoft.com/office/powerpoint/2010/main" val="2435329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137E79CE-3322-46DC-98B1-0E7632745949}" type="datetimeFigureOut">
              <a:rPr lang="pt-BR" smtClean="0"/>
              <a:t>18/10/2017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64BB36E-C6D4-402C-A5C6-CDE65B3AC253}" type="slidenum">
              <a:rPr lang="pt-BR" smtClean="0"/>
              <a:t>‹#›</a:t>
            </a:fld>
            <a:endParaRPr lang="pt-BR"/>
          </a:p>
        </p:txBody>
      </p:sp>
    </p:spTree>
    <p:extLst>
      <p:ext uri="{BB962C8B-B14F-4D97-AF65-F5344CB8AC3E}">
        <p14:creationId xmlns:p14="http://schemas.microsoft.com/office/powerpoint/2010/main" val="2895846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6">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stretch>
            <a:fillRect/>
          </a:stretch>
        </p:blipFill>
        <p:spPr>
          <a:xfrm>
            <a:off x="0" y="-3343"/>
            <a:ext cx="12197943" cy="6861343"/>
          </a:xfrm>
          <a:prstGeom prst="rect">
            <a:avLst/>
          </a:prstGeom>
        </p:spPr>
      </p:pic>
      <p:sp>
        <p:nvSpPr>
          <p:cNvPr id="3" name="Text Placeholder 2"/>
          <p:cNvSpPr>
            <a:spLocks noGrp="1"/>
          </p:cNvSpPr>
          <p:nvPr>
            <p:ph type="body" sz="quarter" idx="10"/>
          </p:nvPr>
        </p:nvSpPr>
        <p:spPr>
          <a:xfrm>
            <a:off x="8045835" y="204454"/>
            <a:ext cx="3282817" cy="821118"/>
          </a:xfrm>
          <a:prstGeom prst="rect">
            <a:avLst/>
          </a:prstGeom>
        </p:spPr>
        <p:txBody>
          <a:bodyPr/>
          <a:lstStyle>
            <a:lvl1pPr marL="0" indent="0">
              <a:buFont typeface="Arial" panose="020B0604020202020204" pitchFamily="34" charset="0"/>
              <a:buNone/>
              <a:defRPr sz="2916" b="1">
                <a:solidFill>
                  <a:schemeClr val="bg1"/>
                </a:solidFill>
                <a:latin typeface="+mj-lt"/>
              </a:defRPr>
            </a:lvl1pPr>
            <a:lvl2pPr marL="0" indent="0">
              <a:buNone/>
              <a:defRPr sz="2916" b="1">
                <a:solidFill>
                  <a:schemeClr val="bg1"/>
                </a:solidFill>
                <a:latin typeface="+mj-lt"/>
              </a:defRPr>
            </a:lvl2pPr>
            <a:lvl3pPr marL="180981" indent="0">
              <a:buNone/>
              <a:defRPr sz="2916" b="1">
                <a:solidFill>
                  <a:schemeClr val="bg1"/>
                </a:solidFill>
                <a:latin typeface="+mj-lt"/>
              </a:defRPr>
            </a:lvl3pPr>
            <a:lvl4pPr marL="361963" indent="0">
              <a:buNone/>
              <a:defRPr sz="2916" b="1">
                <a:solidFill>
                  <a:schemeClr val="bg1"/>
                </a:solidFill>
                <a:latin typeface="+mj-lt"/>
              </a:defRPr>
            </a:lvl4pPr>
            <a:lvl5pPr marL="1828863" indent="0">
              <a:buNone/>
              <a:defRPr sz="2916" b="1">
                <a:solidFill>
                  <a:schemeClr val="bg1"/>
                </a:solidFill>
                <a:latin typeface="+mj-lt"/>
              </a:defRPr>
            </a:lvl5pPr>
          </a:lstStyle>
          <a:p>
            <a:pPr lvl="0"/>
            <a:endParaRPr lang="en-US" dirty="0" smtClean="0"/>
          </a:p>
        </p:txBody>
      </p:sp>
      <p:sp>
        <p:nvSpPr>
          <p:cNvPr id="7" name="Text Placeholder 6"/>
          <p:cNvSpPr>
            <a:spLocks noGrp="1"/>
          </p:cNvSpPr>
          <p:nvPr>
            <p:ph type="body" sz="quarter" idx="11"/>
          </p:nvPr>
        </p:nvSpPr>
        <p:spPr>
          <a:xfrm>
            <a:off x="8045861" y="1025063"/>
            <a:ext cx="3282843" cy="937437"/>
          </a:xfrm>
          <a:prstGeom prst="rect">
            <a:avLst/>
          </a:prstGeom>
        </p:spPr>
        <p:txBody>
          <a:bodyPr/>
          <a:lstStyle>
            <a:lvl1pPr>
              <a:defRPr sz="2083">
                <a:solidFill>
                  <a:schemeClr val="bg1"/>
                </a:solidFill>
                <a:latin typeface="+mj-lt"/>
              </a:defRPr>
            </a:lvl1pPr>
            <a:lvl2pPr>
              <a:defRPr sz="2083">
                <a:latin typeface="+mj-lt"/>
              </a:defRPr>
            </a:lvl2pPr>
            <a:lvl3pPr>
              <a:defRPr sz="2083">
                <a:latin typeface="+mj-lt"/>
              </a:defRPr>
            </a:lvl3pPr>
            <a:lvl4pPr>
              <a:defRPr sz="2083">
                <a:latin typeface="+mj-lt"/>
              </a:defRPr>
            </a:lvl4pPr>
            <a:lvl5pPr>
              <a:defRPr sz="2083">
                <a:latin typeface="+mj-lt"/>
              </a:defRPr>
            </a:lvl5pPr>
          </a:lstStyle>
          <a:p>
            <a:pPr lvl="0"/>
            <a:endParaRPr lang="en-US" dirty="0" smtClean="0"/>
          </a:p>
        </p:txBody>
      </p:sp>
      <p:sp>
        <p:nvSpPr>
          <p:cNvPr id="8" name="Text Placeholder 6"/>
          <p:cNvSpPr>
            <a:spLocks noGrp="1"/>
          </p:cNvSpPr>
          <p:nvPr>
            <p:ph type="body" sz="quarter" idx="12"/>
          </p:nvPr>
        </p:nvSpPr>
        <p:spPr>
          <a:xfrm>
            <a:off x="8045861" y="3538419"/>
            <a:ext cx="3282843" cy="295971"/>
          </a:xfrm>
          <a:prstGeom prst="rect">
            <a:avLst/>
          </a:prstGeom>
        </p:spPr>
        <p:txBody>
          <a:bodyPr/>
          <a:lstStyle>
            <a:lvl1pPr>
              <a:defRPr sz="1458" b="0">
                <a:solidFill>
                  <a:schemeClr val="tx1"/>
                </a:solidFill>
                <a:latin typeface="+mj-lt"/>
              </a:defRPr>
            </a:lvl1pPr>
            <a:lvl2pPr>
              <a:defRPr sz="2083">
                <a:latin typeface="+mj-lt"/>
              </a:defRPr>
            </a:lvl2pPr>
            <a:lvl3pPr>
              <a:defRPr sz="2083">
                <a:latin typeface="+mj-lt"/>
              </a:defRPr>
            </a:lvl3pPr>
            <a:lvl4pPr>
              <a:defRPr sz="2083">
                <a:latin typeface="+mj-lt"/>
              </a:defRPr>
            </a:lvl4pPr>
            <a:lvl5pPr>
              <a:defRPr sz="2083">
                <a:latin typeface="+mj-lt"/>
              </a:defRPr>
            </a:lvl5pPr>
          </a:lstStyle>
          <a:p>
            <a:pPr lvl="0"/>
            <a:endParaRPr lang="en-US" dirty="0" smtClean="0"/>
          </a:p>
        </p:txBody>
      </p:sp>
      <p:sp>
        <p:nvSpPr>
          <p:cNvPr id="9" name="Text Placeholder 6"/>
          <p:cNvSpPr>
            <a:spLocks noGrp="1"/>
          </p:cNvSpPr>
          <p:nvPr>
            <p:ph type="body" sz="quarter" idx="13"/>
          </p:nvPr>
        </p:nvSpPr>
        <p:spPr>
          <a:xfrm>
            <a:off x="8045861" y="3700308"/>
            <a:ext cx="3282843" cy="358126"/>
          </a:xfrm>
          <a:prstGeom prst="rect">
            <a:avLst/>
          </a:prstGeom>
        </p:spPr>
        <p:txBody>
          <a:bodyPr/>
          <a:lstStyle>
            <a:lvl1pPr>
              <a:defRPr sz="1875" b="1">
                <a:solidFill>
                  <a:schemeClr val="tx1"/>
                </a:solidFill>
                <a:latin typeface="+mj-lt"/>
              </a:defRPr>
            </a:lvl1pPr>
            <a:lvl2pPr>
              <a:defRPr sz="2083">
                <a:latin typeface="+mj-lt"/>
              </a:defRPr>
            </a:lvl2pPr>
            <a:lvl3pPr>
              <a:defRPr sz="2083">
                <a:latin typeface="+mj-lt"/>
              </a:defRPr>
            </a:lvl3pPr>
            <a:lvl4pPr>
              <a:defRPr sz="2083">
                <a:latin typeface="+mj-lt"/>
              </a:defRPr>
            </a:lvl4pPr>
            <a:lvl5pPr>
              <a:defRPr sz="2083">
                <a:latin typeface="+mj-lt"/>
              </a:defRPr>
            </a:lvl5pPr>
          </a:lstStyle>
          <a:p>
            <a:pPr lvl="0"/>
            <a:endParaRPr lang="en-US" dirty="0" smtClean="0"/>
          </a:p>
        </p:txBody>
      </p:sp>
      <p:sp>
        <p:nvSpPr>
          <p:cNvPr id="10" name="Text Placeholder 6"/>
          <p:cNvSpPr>
            <a:spLocks noGrp="1"/>
          </p:cNvSpPr>
          <p:nvPr>
            <p:ph type="body" sz="quarter" idx="14"/>
          </p:nvPr>
        </p:nvSpPr>
        <p:spPr>
          <a:xfrm>
            <a:off x="8045861" y="3912671"/>
            <a:ext cx="3282843" cy="393939"/>
          </a:xfrm>
          <a:prstGeom prst="rect">
            <a:avLst/>
          </a:prstGeom>
        </p:spPr>
        <p:txBody>
          <a:bodyPr/>
          <a:lstStyle>
            <a:lvl1pPr>
              <a:defRPr sz="1458" b="0">
                <a:solidFill>
                  <a:schemeClr val="tx1"/>
                </a:solidFill>
                <a:latin typeface="+mj-lt"/>
              </a:defRPr>
            </a:lvl1pPr>
            <a:lvl2pPr>
              <a:defRPr sz="2083">
                <a:latin typeface="+mj-lt"/>
              </a:defRPr>
            </a:lvl2pPr>
            <a:lvl3pPr>
              <a:defRPr sz="2083">
                <a:latin typeface="+mj-lt"/>
              </a:defRPr>
            </a:lvl3pPr>
            <a:lvl4pPr>
              <a:defRPr sz="2083">
                <a:latin typeface="+mj-lt"/>
              </a:defRPr>
            </a:lvl4pPr>
            <a:lvl5pPr>
              <a:defRPr sz="2083">
                <a:latin typeface="+mj-lt"/>
              </a:defRPr>
            </a:lvl5pPr>
          </a:lstStyle>
          <a:p>
            <a:pPr lvl="0"/>
            <a:endParaRPr lang="en-US" dirty="0" smtClean="0"/>
          </a:p>
        </p:txBody>
      </p:sp>
      <p:sp>
        <p:nvSpPr>
          <p:cNvPr id="12" name="TextBox 11"/>
          <p:cNvSpPr txBox="1"/>
          <p:nvPr userDrawn="1"/>
        </p:nvSpPr>
        <p:spPr>
          <a:xfrm>
            <a:off x="1240814" y="6480604"/>
            <a:ext cx="1067382" cy="236540"/>
          </a:xfrm>
          <a:prstGeom prst="rect">
            <a:avLst/>
          </a:prstGeom>
          <a:noFill/>
        </p:spPr>
        <p:txBody>
          <a:bodyPr wrap="square" rtlCol="0">
            <a:spAutoFit/>
          </a:bodyPr>
          <a:lstStyle/>
          <a:p>
            <a:r>
              <a:rPr lang="pt-PT" sz="937" dirty="0" err="1" smtClean="0">
                <a:solidFill>
                  <a:prstClr val="white"/>
                </a:solidFill>
                <a:cs typeface="Arial" pitchFamily="34" charset="0"/>
              </a:rPr>
              <a:t>Page</a:t>
            </a:r>
            <a:r>
              <a:rPr lang="pt-PT" sz="937" dirty="0" smtClean="0">
                <a:solidFill>
                  <a:prstClr val="white"/>
                </a:solidFill>
                <a:cs typeface="Arial" pitchFamily="34" charset="0"/>
              </a:rPr>
              <a:t> </a:t>
            </a:r>
            <a:fld id="{DB729362-EA3D-498C-A59A-8A05997B5E55}" type="slidenum">
              <a:rPr lang="pt-PT" sz="937" smtClean="0">
                <a:solidFill>
                  <a:prstClr val="white"/>
                </a:solidFill>
                <a:cs typeface="Arial" pitchFamily="34" charset="0"/>
              </a:rPr>
              <a:pPr/>
              <a:t>‹#›</a:t>
            </a:fld>
            <a:endParaRPr lang="pt-PT" sz="937" dirty="0">
              <a:solidFill>
                <a:prstClr val="white"/>
              </a:solidFill>
              <a:cs typeface="Arial" pitchFamily="34" charset="0"/>
            </a:endParaRPr>
          </a:p>
        </p:txBody>
      </p:sp>
      <p:sp>
        <p:nvSpPr>
          <p:cNvPr id="13" name="TextBox 12"/>
          <p:cNvSpPr txBox="1"/>
          <p:nvPr userDrawn="1"/>
        </p:nvSpPr>
        <p:spPr>
          <a:xfrm>
            <a:off x="136326" y="6484907"/>
            <a:ext cx="1292958" cy="236540"/>
          </a:xfrm>
          <a:prstGeom prst="rect">
            <a:avLst/>
          </a:prstGeom>
          <a:noFill/>
        </p:spPr>
        <p:txBody>
          <a:bodyPr wrap="square" rtlCol="0">
            <a:spAutoFit/>
          </a:bodyPr>
          <a:lstStyle/>
          <a:p>
            <a:fld id="{873A5592-7D24-449F-8510-1F259430985F}" type="datetime4">
              <a:rPr lang="en-US" sz="937" smtClean="0">
                <a:solidFill>
                  <a:prstClr val="white"/>
                </a:solidFill>
                <a:cs typeface="Arial" pitchFamily="34" charset="0"/>
              </a:rPr>
              <a:pPr/>
              <a:t>October 18, 2017</a:t>
            </a:fld>
            <a:r>
              <a:rPr lang="pt-PT" sz="937" dirty="0" smtClean="0">
                <a:solidFill>
                  <a:prstClr val="white"/>
                </a:solidFill>
                <a:cs typeface="Arial" pitchFamily="34" charset="0"/>
              </a:rPr>
              <a:t> </a:t>
            </a:r>
            <a:endParaRPr lang="pt-PT" sz="937" dirty="0">
              <a:solidFill>
                <a:prstClr val="white"/>
              </a:solidFill>
              <a:cs typeface="Arial" pitchFamily="34" charset="0"/>
            </a:endParaRPr>
          </a:p>
        </p:txBody>
      </p:sp>
      <p:sp>
        <p:nvSpPr>
          <p:cNvPr id="14" name="TextBox 13"/>
          <p:cNvSpPr txBox="1"/>
          <p:nvPr userDrawn="1"/>
        </p:nvSpPr>
        <p:spPr>
          <a:xfrm>
            <a:off x="1089128" y="6466599"/>
            <a:ext cx="295246" cy="236540"/>
          </a:xfrm>
          <a:prstGeom prst="rect">
            <a:avLst/>
          </a:prstGeom>
          <a:noFill/>
          <a:ln>
            <a:noFill/>
          </a:ln>
        </p:spPr>
        <p:txBody>
          <a:bodyPr wrap="square" rtlCol="0">
            <a:spAutoFit/>
          </a:bodyPr>
          <a:lstStyle/>
          <a:p>
            <a:pPr algn="ctr"/>
            <a:r>
              <a:rPr lang="pt-PT" sz="937" dirty="0" smtClean="0">
                <a:solidFill>
                  <a:prstClr val="white"/>
                </a:solidFill>
                <a:cs typeface="Arial" pitchFamily="34" charset="0"/>
              </a:rPr>
              <a:t>| </a:t>
            </a:r>
            <a:endParaRPr lang="pt-PT" sz="937" dirty="0">
              <a:solidFill>
                <a:prstClr val="white"/>
              </a:solidFill>
              <a:cs typeface="Arial" pitchFamily="34" charset="0"/>
            </a:endParaRPr>
          </a:p>
        </p:txBody>
      </p:sp>
      <p:cxnSp>
        <p:nvCxnSpPr>
          <p:cNvPr id="17" name="Straight Connector 16"/>
          <p:cNvCxnSpPr/>
          <p:nvPr userDrawn="1"/>
        </p:nvCxnSpPr>
        <p:spPr>
          <a:xfrm>
            <a:off x="1865700" y="6598658"/>
            <a:ext cx="9059475" cy="0"/>
          </a:xfrm>
          <a:prstGeom prst="line">
            <a:avLst/>
          </a:prstGeom>
          <a:ln>
            <a:solidFill>
              <a:srgbClr val="FC7216"/>
            </a:solidFill>
          </a:ln>
        </p:spPr>
        <p:style>
          <a:lnRef idx="1">
            <a:schemeClr val="accent1"/>
          </a:lnRef>
          <a:fillRef idx="0">
            <a:schemeClr val="accent1"/>
          </a:fillRef>
          <a:effectRef idx="0">
            <a:schemeClr val="accent1"/>
          </a:effectRef>
          <a:fontRef idx="minor">
            <a:schemeClr val="tx1"/>
          </a:fontRef>
        </p:style>
      </p:cxnSp>
      <p:pic>
        <p:nvPicPr>
          <p:cNvPr id="18" name="Picture 6"/>
          <p:cNvPicPr>
            <a:picLocks noChangeAspect="1"/>
          </p:cNvPicPr>
          <p:nvPr userDrawn="1"/>
        </p:nvPicPr>
        <p:blipFill>
          <a:blip r:embed="rId3"/>
          <a:stretch>
            <a:fillRect/>
          </a:stretch>
        </p:blipFill>
        <p:spPr>
          <a:xfrm>
            <a:off x="10995232" y="6427570"/>
            <a:ext cx="972011" cy="418375"/>
          </a:xfrm>
          <a:prstGeom prst="rect">
            <a:avLst/>
          </a:prstGeom>
        </p:spPr>
      </p:pic>
    </p:spTree>
    <p:extLst>
      <p:ext uri="{BB962C8B-B14F-4D97-AF65-F5344CB8AC3E}">
        <p14:creationId xmlns:p14="http://schemas.microsoft.com/office/powerpoint/2010/main" val="328871519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act">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stretch>
            <a:fillRect/>
          </a:stretch>
        </p:blipFill>
        <p:spPr>
          <a:xfrm>
            <a:off x="3312" y="2888"/>
            <a:ext cx="12188688" cy="6856137"/>
          </a:xfrm>
          <a:prstGeom prst="rect">
            <a:avLst/>
          </a:prstGeom>
        </p:spPr>
      </p:pic>
      <p:sp>
        <p:nvSpPr>
          <p:cNvPr id="23" name="TextBox 22"/>
          <p:cNvSpPr txBox="1"/>
          <p:nvPr userDrawn="1"/>
        </p:nvSpPr>
        <p:spPr>
          <a:xfrm>
            <a:off x="1240814" y="6480604"/>
            <a:ext cx="1067382" cy="236540"/>
          </a:xfrm>
          <a:prstGeom prst="rect">
            <a:avLst/>
          </a:prstGeom>
          <a:noFill/>
        </p:spPr>
        <p:txBody>
          <a:bodyPr wrap="square" rtlCol="0">
            <a:spAutoFit/>
          </a:bodyPr>
          <a:lstStyle/>
          <a:p>
            <a:r>
              <a:rPr lang="pt-PT" sz="937" dirty="0" err="1" smtClean="0">
                <a:solidFill>
                  <a:prstClr val="white"/>
                </a:solidFill>
                <a:cs typeface="Arial" pitchFamily="34" charset="0"/>
              </a:rPr>
              <a:t>Page</a:t>
            </a:r>
            <a:r>
              <a:rPr lang="pt-PT" sz="937" dirty="0" smtClean="0">
                <a:solidFill>
                  <a:prstClr val="white"/>
                </a:solidFill>
                <a:cs typeface="Arial" pitchFamily="34" charset="0"/>
              </a:rPr>
              <a:t> </a:t>
            </a:r>
            <a:fld id="{DB729362-EA3D-498C-A59A-8A05997B5E55}" type="slidenum">
              <a:rPr lang="pt-PT" sz="937" smtClean="0">
                <a:solidFill>
                  <a:prstClr val="white"/>
                </a:solidFill>
                <a:cs typeface="Arial" pitchFamily="34" charset="0"/>
              </a:rPr>
              <a:pPr/>
              <a:t>‹#›</a:t>
            </a:fld>
            <a:endParaRPr lang="pt-PT" sz="937" dirty="0">
              <a:solidFill>
                <a:prstClr val="white"/>
              </a:solidFill>
              <a:cs typeface="Arial" pitchFamily="34" charset="0"/>
            </a:endParaRPr>
          </a:p>
        </p:txBody>
      </p:sp>
      <p:sp>
        <p:nvSpPr>
          <p:cNvPr id="24" name="TextBox 23"/>
          <p:cNvSpPr txBox="1"/>
          <p:nvPr userDrawn="1"/>
        </p:nvSpPr>
        <p:spPr>
          <a:xfrm>
            <a:off x="136326" y="6484907"/>
            <a:ext cx="1292958" cy="236540"/>
          </a:xfrm>
          <a:prstGeom prst="rect">
            <a:avLst/>
          </a:prstGeom>
          <a:noFill/>
        </p:spPr>
        <p:txBody>
          <a:bodyPr wrap="square" rtlCol="0">
            <a:spAutoFit/>
          </a:bodyPr>
          <a:lstStyle/>
          <a:p>
            <a:fld id="{873A5592-7D24-449F-8510-1F259430985F}" type="datetime4">
              <a:rPr lang="en-US" sz="937" smtClean="0">
                <a:solidFill>
                  <a:prstClr val="white"/>
                </a:solidFill>
                <a:cs typeface="Arial" pitchFamily="34" charset="0"/>
              </a:rPr>
              <a:pPr/>
              <a:t>October 18, 2017</a:t>
            </a:fld>
            <a:r>
              <a:rPr lang="pt-PT" sz="937" dirty="0" smtClean="0">
                <a:solidFill>
                  <a:prstClr val="white"/>
                </a:solidFill>
                <a:cs typeface="Arial" pitchFamily="34" charset="0"/>
              </a:rPr>
              <a:t> </a:t>
            </a:r>
            <a:endParaRPr lang="pt-PT" sz="937" dirty="0">
              <a:solidFill>
                <a:prstClr val="white"/>
              </a:solidFill>
              <a:cs typeface="Arial" pitchFamily="34" charset="0"/>
            </a:endParaRPr>
          </a:p>
        </p:txBody>
      </p:sp>
      <p:sp>
        <p:nvSpPr>
          <p:cNvPr id="25" name="TextBox 24"/>
          <p:cNvSpPr txBox="1"/>
          <p:nvPr userDrawn="1"/>
        </p:nvSpPr>
        <p:spPr>
          <a:xfrm>
            <a:off x="1089128" y="6466599"/>
            <a:ext cx="295246" cy="236540"/>
          </a:xfrm>
          <a:prstGeom prst="rect">
            <a:avLst/>
          </a:prstGeom>
          <a:noFill/>
          <a:ln>
            <a:noFill/>
          </a:ln>
        </p:spPr>
        <p:txBody>
          <a:bodyPr wrap="square" rtlCol="0">
            <a:spAutoFit/>
          </a:bodyPr>
          <a:lstStyle/>
          <a:p>
            <a:pPr algn="ctr"/>
            <a:r>
              <a:rPr lang="pt-PT" sz="937" dirty="0" smtClean="0">
                <a:solidFill>
                  <a:srgbClr val="FC7216"/>
                </a:solidFill>
                <a:cs typeface="Arial" pitchFamily="34" charset="0"/>
              </a:rPr>
              <a:t>| </a:t>
            </a:r>
            <a:endParaRPr lang="pt-PT" sz="937" dirty="0">
              <a:solidFill>
                <a:srgbClr val="FC7216"/>
              </a:solidFill>
              <a:cs typeface="Arial" pitchFamily="34" charset="0"/>
            </a:endParaRPr>
          </a:p>
        </p:txBody>
      </p:sp>
      <p:sp>
        <p:nvSpPr>
          <p:cNvPr id="6" name="Text Placeholder 5"/>
          <p:cNvSpPr>
            <a:spLocks noGrp="1"/>
          </p:cNvSpPr>
          <p:nvPr>
            <p:ph type="body" sz="quarter" idx="10" hasCustomPrompt="1"/>
          </p:nvPr>
        </p:nvSpPr>
        <p:spPr>
          <a:xfrm>
            <a:off x="2090435" y="1349115"/>
            <a:ext cx="1746440" cy="502611"/>
          </a:xfrm>
          <a:prstGeom prst="rect">
            <a:avLst/>
          </a:prstGeom>
        </p:spPr>
        <p:txBody>
          <a:bodyPr/>
          <a:lstStyle>
            <a:lvl1pPr>
              <a:spcBef>
                <a:spcPts val="0"/>
              </a:spcBef>
              <a:spcAft>
                <a:spcPts val="0"/>
              </a:spcAft>
              <a:defRPr sz="2083" b="1">
                <a:solidFill>
                  <a:schemeClr val="bg1"/>
                </a:solidFill>
              </a:defRPr>
            </a:lvl1pPr>
            <a:lvl2pPr>
              <a:defRPr sz="2083" b="1">
                <a:solidFill>
                  <a:schemeClr val="bg1"/>
                </a:solidFill>
              </a:defRPr>
            </a:lvl2pPr>
            <a:lvl3pPr>
              <a:defRPr sz="2083" b="1">
                <a:solidFill>
                  <a:schemeClr val="bg1"/>
                </a:solidFill>
              </a:defRPr>
            </a:lvl3pPr>
            <a:lvl4pPr>
              <a:defRPr sz="2083" b="1">
                <a:solidFill>
                  <a:schemeClr val="bg1"/>
                </a:solidFill>
              </a:defRPr>
            </a:lvl4pPr>
            <a:lvl5pPr>
              <a:defRPr sz="2083" b="1">
                <a:solidFill>
                  <a:schemeClr val="bg1"/>
                </a:solidFill>
              </a:defRPr>
            </a:lvl5pPr>
          </a:lstStyle>
          <a:p>
            <a:pPr lvl="0"/>
            <a:r>
              <a:rPr lang="en-US" dirty="0" smtClean="0"/>
              <a:t>CLICK TO EDIT MASTER TEXT STYLES</a:t>
            </a:r>
            <a:endParaRPr lang="pt-PT" dirty="0"/>
          </a:p>
        </p:txBody>
      </p:sp>
      <p:sp>
        <p:nvSpPr>
          <p:cNvPr id="8" name="Text Placeholder 7"/>
          <p:cNvSpPr>
            <a:spLocks noGrp="1"/>
          </p:cNvSpPr>
          <p:nvPr>
            <p:ph type="body" sz="quarter" idx="11"/>
          </p:nvPr>
        </p:nvSpPr>
        <p:spPr>
          <a:xfrm>
            <a:off x="2085474" y="1838500"/>
            <a:ext cx="1758016" cy="568744"/>
          </a:xfrm>
          <a:prstGeom prst="rect">
            <a:avLst/>
          </a:prstGeom>
        </p:spPr>
        <p:txBody>
          <a:bodyPr/>
          <a:lstStyle>
            <a:lvl1pPr>
              <a:spcBef>
                <a:spcPts val="0"/>
              </a:spcBef>
              <a:spcAft>
                <a:spcPts val="0"/>
              </a:spcAft>
              <a:defRPr sz="1250">
                <a:solidFill>
                  <a:schemeClr val="bg1"/>
                </a:solidFill>
                <a:latin typeface="+mj-lt"/>
              </a:defRPr>
            </a:lvl1pPr>
            <a:lvl2pPr>
              <a:defRPr sz="1250">
                <a:solidFill>
                  <a:schemeClr val="bg1"/>
                </a:solidFill>
                <a:latin typeface="+mj-lt"/>
              </a:defRPr>
            </a:lvl2pPr>
            <a:lvl3pPr>
              <a:defRPr sz="1250">
                <a:solidFill>
                  <a:schemeClr val="bg1"/>
                </a:solidFill>
                <a:latin typeface="+mj-lt"/>
              </a:defRPr>
            </a:lvl3pPr>
            <a:lvl4pPr>
              <a:defRPr sz="1250">
                <a:solidFill>
                  <a:schemeClr val="bg1"/>
                </a:solidFill>
                <a:latin typeface="+mj-lt"/>
              </a:defRPr>
            </a:lvl4pPr>
            <a:lvl5pPr>
              <a:defRPr sz="1250">
                <a:solidFill>
                  <a:schemeClr val="bg1"/>
                </a:solidFill>
                <a:latin typeface="+mj-lt"/>
              </a:defRPr>
            </a:lvl5pPr>
          </a:lstStyle>
          <a:p>
            <a:pPr lvl="0"/>
            <a:r>
              <a:rPr lang="en-US" dirty="0" smtClean="0"/>
              <a:t>Click to edit Master text styles</a:t>
            </a:r>
          </a:p>
        </p:txBody>
      </p:sp>
      <p:sp>
        <p:nvSpPr>
          <p:cNvPr id="10" name="Text Placeholder 9"/>
          <p:cNvSpPr>
            <a:spLocks noGrp="1"/>
          </p:cNvSpPr>
          <p:nvPr>
            <p:ph type="body" sz="quarter" idx="12" hasCustomPrompt="1"/>
          </p:nvPr>
        </p:nvSpPr>
        <p:spPr>
          <a:xfrm>
            <a:off x="3934451" y="3061961"/>
            <a:ext cx="1758016" cy="562132"/>
          </a:xfrm>
          <a:prstGeom prst="rect">
            <a:avLst/>
          </a:prstGeom>
        </p:spPr>
        <p:txBody>
          <a:bodyPr/>
          <a:lstStyle>
            <a:lvl1pPr>
              <a:spcBef>
                <a:spcPts val="0"/>
              </a:spcBef>
              <a:spcAft>
                <a:spcPts val="0"/>
              </a:spcAft>
              <a:defRPr sz="1250" b="1">
                <a:solidFill>
                  <a:schemeClr val="bg1"/>
                </a:solidFill>
                <a:latin typeface="+mj-lt"/>
              </a:defRPr>
            </a:lvl1pPr>
            <a:lvl2pPr>
              <a:defRPr sz="1250" b="1">
                <a:solidFill>
                  <a:schemeClr val="bg1"/>
                </a:solidFill>
                <a:latin typeface="+mj-lt"/>
              </a:defRPr>
            </a:lvl2pPr>
            <a:lvl3pPr>
              <a:defRPr sz="1250" b="1">
                <a:solidFill>
                  <a:schemeClr val="bg1"/>
                </a:solidFill>
                <a:latin typeface="+mj-lt"/>
              </a:defRPr>
            </a:lvl3pPr>
            <a:lvl4pPr>
              <a:defRPr sz="1250" b="1">
                <a:solidFill>
                  <a:schemeClr val="bg1"/>
                </a:solidFill>
                <a:latin typeface="+mj-lt"/>
              </a:defRPr>
            </a:lvl4pPr>
            <a:lvl5pPr>
              <a:defRPr sz="1250" b="1">
                <a:solidFill>
                  <a:schemeClr val="bg1"/>
                </a:solidFill>
                <a:latin typeface="+mj-lt"/>
              </a:defRPr>
            </a:lvl5pPr>
          </a:lstStyle>
          <a:p>
            <a:pPr lvl="0"/>
            <a:r>
              <a:rPr lang="en-US" dirty="0" smtClean="0"/>
              <a:t>CLICK TO EDIT MASTER TEXT STYLES</a:t>
            </a:r>
            <a:endParaRPr lang="pt-PT" dirty="0"/>
          </a:p>
        </p:txBody>
      </p:sp>
      <p:sp>
        <p:nvSpPr>
          <p:cNvPr id="69" name="Text Placeholder 68"/>
          <p:cNvSpPr>
            <a:spLocks noGrp="1"/>
          </p:cNvSpPr>
          <p:nvPr>
            <p:ph type="body" sz="quarter" idx="13"/>
          </p:nvPr>
        </p:nvSpPr>
        <p:spPr>
          <a:xfrm>
            <a:off x="3934451" y="3624093"/>
            <a:ext cx="1758016" cy="382149"/>
          </a:xfrm>
          <a:prstGeom prst="rect">
            <a:avLst/>
          </a:prstGeom>
        </p:spPr>
        <p:txBody>
          <a:bodyPr/>
          <a:lstStyle>
            <a:lvl1pPr>
              <a:spcBef>
                <a:spcPts val="0"/>
              </a:spcBef>
              <a:spcAft>
                <a:spcPts val="0"/>
              </a:spcAft>
              <a:defRPr sz="1146">
                <a:solidFill>
                  <a:schemeClr val="bg1"/>
                </a:solidFill>
                <a:latin typeface="+mj-lt"/>
              </a:defRPr>
            </a:lvl1pPr>
            <a:lvl2pPr>
              <a:defRPr sz="1146">
                <a:solidFill>
                  <a:schemeClr val="bg1"/>
                </a:solidFill>
                <a:latin typeface="+mj-lt"/>
              </a:defRPr>
            </a:lvl2pPr>
            <a:lvl3pPr>
              <a:defRPr sz="1146">
                <a:solidFill>
                  <a:schemeClr val="bg1"/>
                </a:solidFill>
                <a:latin typeface="+mj-lt"/>
              </a:defRPr>
            </a:lvl3pPr>
            <a:lvl4pPr>
              <a:defRPr sz="1146">
                <a:solidFill>
                  <a:schemeClr val="bg1"/>
                </a:solidFill>
                <a:latin typeface="+mj-lt"/>
              </a:defRPr>
            </a:lvl4pPr>
            <a:lvl5pPr>
              <a:defRPr sz="1146">
                <a:solidFill>
                  <a:schemeClr val="bg1"/>
                </a:solidFill>
                <a:latin typeface="+mj-lt"/>
              </a:defRPr>
            </a:lvl5pPr>
          </a:lstStyle>
          <a:p>
            <a:pPr lvl="0"/>
            <a:r>
              <a:rPr lang="en-US" dirty="0" smtClean="0"/>
              <a:t>Click to edit Master text styles</a:t>
            </a:r>
            <a:endParaRPr lang="pt-PT" dirty="0"/>
          </a:p>
        </p:txBody>
      </p:sp>
      <p:sp>
        <p:nvSpPr>
          <p:cNvPr id="71" name="Text Placeholder 70"/>
          <p:cNvSpPr>
            <a:spLocks noGrp="1"/>
          </p:cNvSpPr>
          <p:nvPr>
            <p:ph type="body" sz="quarter" idx="14"/>
          </p:nvPr>
        </p:nvSpPr>
        <p:spPr>
          <a:xfrm>
            <a:off x="3934451" y="4153157"/>
            <a:ext cx="1758016" cy="304212"/>
          </a:xfrm>
          <a:prstGeom prst="rect">
            <a:avLst/>
          </a:prstGeom>
        </p:spPr>
        <p:txBody>
          <a:bodyPr/>
          <a:lstStyle>
            <a:lvl1pPr>
              <a:spcBef>
                <a:spcPts val="0"/>
              </a:spcBef>
              <a:spcAft>
                <a:spcPts val="0"/>
              </a:spcAft>
              <a:defRPr sz="937">
                <a:solidFill>
                  <a:schemeClr val="bg1"/>
                </a:solidFill>
                <a:latin typeface="+mj-lt"/>
              </a:defRPr>
            </a:lvl1pPr>
            <a:lvl2pPr>
              <a:defRPr sz="937">
                <a:solidFill>
                  <a:schemeClr val="bg1"/>
                </a:solidFill>
                <a:latin typeface="+mj-lt"/>
              </a:defRPr>
            </a:lvl2pPr>
            <a:lvl3pPr>
              <a:defRPr sz="937">
                <a:solidFill>
                  <a:schemeClr val="bg1"/>
                </a:solidFill>
                <a:latin typeface="+mj-lt"/>
              </a:defRPr>
            </a:lvl3pPr>
            <a:lvl4pPr>
              <a:defRPr sz="937">
                <a:solidFill>
                  <a:schemeClr val="bg1"/>
                </a:solidFill>
                <a:latin typeface="+mj-lt"/>
              </a:defRPr>
            </a:lvl4pPr>
            <a:lvl5pPr>
              <a:defRPr sz="937">
                <a:solidFill>
                  <a:schemeClr val="bg1"/>
                </a:solidFill>
                <a:latin typeface="+mj-lt"/>
              </a:defRPr>
            </a:lvl5pPr>
          </a:lstStyle>
          <a:p>
            <a:pPr lvl="0"/>
            <a:r>
              <a:rPr lang="en-US" dirty="0" smtClean="0"/>
              <a:t>Click to edit Master text styles</a:t>
            </a:r>
            <a:endParaRPr lang="pt-PT" dirty="0"/>
          </a:p>
        </p:txBody>
      </p:sp>
      <p:sp>
        <p:nvSpPr>
          <p:cNvPr id="72" name="Text Placeholder 9"/>
          <p:cNvSpPr>
            <a:spLocks noGrp="1"/>
          </p:cNvSpPr>
          <p:nvPr>
            <p:ph type="body" sz="quarter" idx="15" hasCustomPrompt="1"/>
          </p:nvPr>
        </p:nvSpPr>
        <p:spPr>
          <a:xfrm>
            <a:off x="5785386" y="4702522"/>
            <a:ext cx="1758016" cy="562132"/>
          </a:xfrm>
          <a:prstGeom prst="rect">
            <a:avLst/>
          </a:prstGeom>
        </p:spPr>
        <p:txBody>
          <a:bodyPr/>
          <a:lstStyle>
            <a:lvl1pPr>
              <a:spcBef>
                <a:spcPts val="0"/>
              </a:spcBef>
              <a:spcAft>
                <a:spcPts val="0"/>
              </a:spcAft>
              <a:defRPr sz="1250" b="1">
                <a:solidFill>
                  <a:schemeClr val="bg1"/>
                </a:solidFill>
                <a:latin typeface="+mj-lt"/>
              </a:defRPr>
            </a:lvl1pPr>
            <a:lvl2pPr>
              <a:defRPr sz="1250" b="1">
                <a:solidFill>
                  <a:schemeClr val="bg1"/>
                </a:solidFill>
                <a:latin typeface="+mj-lt"/>
              </a:defRPr>
            </a:lvl2pPr>
            <a:lvl3pPr>
              <a:defRPr sz="1250" b="1">
                <a:solidFill>
                  <a:schemeClr val="bg1"/>
                </a:solidFill>
                <a:latin typeface="+mj-lt"/>
              </a:defRPr>
            </a:lvl3pPr>
            <a:lvl4pPr>
              <a:defRPr sz="1250" b="1">
                <a:solidFill>
                  <a:schemeClr val="bg1"/>
                </a:solidFill>
                <a:latin typeface="+mj-lt"/>
              </a:defRPr>
            </a:lvl4pPr>
            <a:lvl5pPr>
              <a:defRPr sz="1250" b="1">
                <a:solidFill>
                  <a:schemeClr val="bg1"/>
                </a:solidFill>
                <a:latin typeface="+mj-lt"/>
              </a:defRPr>
            </a:lvl5pPr>
          </a:lstStyle>
          <a:p>
            <a:pPr lvl="0"/>
            <a:r>
              <a:rPr lang="en-US" dirty="0" smtClean="0"/>
              <a:t>CLICK TO EDIT MASTER TEXT STYLES</a:t>
            </a:r>
            <a:endParaRPr lang="pt-PT" dirty="0"/>
          </a:p>
        </p:txBody>
      </p:sp>
      <p:sp>
        <p:nvSpPr>
          <p:cNvPr id="73" name="Text Placeholder 68"/>
          <p:cNvSpPr>
            <a:spLocks noGrp="1"/>
          </p:cNvSpPr>
          <p:nvPr>
            <p:ph type="body" sz="quarter" idx="16"/>
          </p:nvPr>
        </p:nvSpPr>
        <p:spPr>
          <a:xfrm>
            <a:off x="5785386" y="5264653"/>
            <a:ext cx="1758016" cy="382149"/>
          </a:xfrm>
          <a:prstGeom prst="rect">
            <a:avLst/>
          </a:prstGeom>
        </p:spPr>
        <p:txBody>
          <a:bodyPr/>
          <a:lstStyle>
            <a:lvl1pPr>
              <a:spcBef>
                <a:spcPts val="0"/>
              </a:spcBef>
              <a:spcAft>
                <a:spcPts val="0"/>
              </a:spcAft>
              <a:defRPr sz="1146">
                <a:solidFill>
                  <a:schemeClr val="bg1"/>
                </a:solidFill>
                <a:latin typeface="+mj-lt"/>
              </a:defRPr>
            </a:lvl1pPr>
            <a:lvl2pPr>
              <a:defRPr sz="1146">
                <a:solidFill>
                  <a:schemeClr val="bg1"/>
                </a:solidFill>
                <a:latin typeface="+mj-lt"/>
              </a:defRPr>
            </a:lvl2pPr>
            <a:lvl3pPr>
              <a:defRPr sz="1146">
                <a:solidFill>
                  <a:schemeClr val="bg1"/>
                </a:solidFill>
                <a:latin typeface="+mj-lt"/>
              </a:defRPr>
            </a:lvl3pPr>
            <a:lvl4pPr>
              <a:defRPr sz="1146">
                <a:solidFill>
                  <a:schemeClr val="bg1"/>
                </a:solidFill>
                <a:latin typeface="+mj-lt"/>
              </a:defRPr>
            </a:lvl4pPr>
            <a:lvl5pPr>
              <a:defRPr sz="1146">
                <a:solidFill>
                  <a:schemeClr val="bg1"/>
                </a:solidFill>
                <a:latin typeface="+mj-lt"/>
              </a:defRPr>
            </a:lvl5pPr>
          </a:lstStyle>
          <a:p>
            <a:pPr lvl="0"/>
            <a:r>
              <a:rPr lang="en-US" dirty="0" smtClean="0"/>
              <a:t>Click to edit Master text styles</a:t>
            </a:r>
            <a:endParaRPr lang="pt-PT" dirty="0"/>
          </a:p>
        </p:txBody>
      </p:sp>
      <p:sp>
        <p:nvSpPr>
          <p:cNvPr id="74" name="Text Placeholder 70"/>
          <p:cNvSpPr>
            <a:spLocks noGrp="1"/>
          </p:cNvSpPr>
          <p:nvPr>
            <p:ph type="body" sz="quarter" idx="17"/>
          </p:nvPr>
        </p:nvSpPr>
        <p:spPr>
          <a:xfrm>
            <a:off x="5785386" y="5793718"/>
            <a:ext cx="1758016" cy="304212"/>
          </a:xfrm>
          <a:prstGeom prst="rect">
            <a:avLst/>
          </a:prstGeom>
        </p:spPr>
        <p:txBody>
          <a:bodyPr/>
          <a:lstStyle>
            <a:lvl1pPr>
              <a:spcBef>
                <a:spcPts val="0"/>
              </a:spcBef>
              <a:spcAft>
                <a:spcPts val="0"/>
              </a:spcAft>
              <a:defRPr sz="937">
                <a:solidFill>
                  <a:schemeClr val="bg1"/>
                </a:solidFill>
                <a:latin typeface="+mj-lt"/>
              </a:defRPr>
            </a:lvl1pPr>
            <a:lvl2pPr>
              <a:defRPr sz="937">
                <a:solidFill>
                  <a:schemeClr val="bg1"/>
                </a:solidFill>
                <a:latin typeface="+mj-lt"/>
              </a:defRPr>
            </a:lvl2pPr>
            <a:lvl3pPr>
              <a:defRPr sz="937">
                <a:solidFill>
                  <a:schemeClr val="bg1"/>
                </a:solidFill>
                <a:latin typeface="+mj-lt"/>
              </a:defRPr>
            </a:lvl3pPr>
            <a:lvl4pPr>
              <a:defRPr sz="937">
                <a:solidFill>
                  <a:schemeClr val="bg1"/>
                </a:solidFill>
                <a:latin typeface="+mj-lt"/>
              </a:defRPr>
            </a:lvl4pPr>
            <a:lvl5pPr>
              <a:defRPr sz="937">
                <a:solidFill>
                  <a:schemeClr val="bg1"/>
                </a:solidFill>
                <a:latin typeface="+mj-lt"/>
              </a:defRPr>
            </a:lvl5pPr>
          </a:lstStyle>
          <a:p>
            <a:pPr lvl="0"/>
            <a:r>
              <a:rPr lang="en-US" dirty="0" smtClean="0"/>
              <a:t>Click to edit Master text styles</a:t>
            </a:r>
            <a:endParaRPr lang="pt-PT" dirty="0"/>
          </a:p>
        </p:txBody>
      </p:sp>
      <p:cxnSp>
        <p:nvCxnSpPr>
          <p:cNvPr id="16" name="Straight Connector 15"/>
          <p:cNvCxnSpPr/>
          <p:nvPr userDrawn="1"/>
        </p:nvCxnSpPr>
        <p:spPr>
          <a:xfrm>
            <a:off x="1865700" y="6598658"/>
            <a:ext cx="9059475" cy="0"/>
          </a:xfrm>
          <a:prstGeom prst="line">
            <a:avLst/>
          </a:prstGeom>
          <a:ln>
            <a:solidFill>
              <a:srgbClr val="FC7216"/>
            </a:solidFill>
          </a:ln>
        </p:spPr>
        <p:style>
          <a:lnRef idx="1">
            <a:schemeClr val="accent1"/>
          </a:lnRef>
          <a:fillRef idx="0">
            <a:schemeClr val="accent1"/>
          </a:fillRef>
          <a:effectRef idx="0">
            <a:schemeClr val="accent1"/>
          </a:effectRef>
          <a:fontRef idx="minor">
            <a:schemeClr val="tx1"/>
          </a:fontRef>
        </p:style>
      </p:cxnSp>
      <p:pic>
        <p:nvPicPr>
          <p:cNvPr id="17" name="Picture 6"/>
          <p:cNvPicPr>
            <a:picLocks noChangeAspect="1"/>
          </p:cNvPicPr>
          <p:nvPr userDrawn="1"/>
        </p:nvPicPr>
        <p:blipFill>
          <a:blip r:embed="rId3"/>
          <a:stretch>
            <a:fillRect/>
          </a:stretch>
        </p:blipFill>
        <p:spPr>
          <a:xfrm>
            <a:off x="10995232" y="6427570"/>
            <a:ext cx="972011" cy="418375"/>
          </a:xfrm>
          <a:prstGeom prst="rect">
            <a:avLst/>
          </a:prstGeom>
        </p:spPr>
      </p:pic>
    </p:spTree>
    <p:extLst>
      <p:ext uri="{BB962C8B-B14F-4D97-AF65-F5344CB8AC3E}">
        <p14:creationId xmlns:p14="http://schemas.microsoft.com/office/powerpoint/2010/main" val="344011154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opics2">
    <p:spTree>
      <p:nvGrpSpPr>
        <p:cNvPr id="1" name=""/>
        <p:cNvGrpSpPr/>
        <p:nvPr/>
      </p:nvGrpSpPr>
      <p:grpSpPr>
        <a:xfrm>
          <a:off x="0" y="0"/>
          <a:ext cx="0" cy="0"/>
          <a:chOff x="0" y="0"/>
          <a:chExt cx="0" cy="0"/>
        </a:xfrm>
      </p:grpSpPr>
      <p:sp>
        <p:nvSpPr>
          <p:cNvPr id="18" name="Título 1"/>
          <p:cNvSpPr>
            <a:spLocks noGrp="1"/>
          </p:cNvSpPr>
          <p:nvPr>
            <p:ph type="title" hasCustomPrompt="1"/>
          </p:nvPr>
        </p:nvSpPr>
        <p:spPr>
          <a:xfrm>
            <a:off x="596902" y="173039"/>
            <a:ext cx="10772849" cy="458587"/>
          </a:xfrm>
          <a:prstGeom prst="rect">
            <a:avLst/>
          </a:prstGeom>
        </p:spPr>
        <p:txBody>
          <a:bodyPr/>
          <a:lstStyle>
            <a:lvl1pPr>
              <a:defRPr>
                <a:solidFill>
                  <a:srgbClr val="EE4611"/>
                </a:solidFill>
              </a:defRPr>
            </a:lvl1pPr>
          </a:lstStyle>
          <a:p>
            <a:r>
              <a:rPr lang="en-US" dirty="0" smtClean="0"/>
              <a:t>AGENDA</a:t>
            </a:r>
            <a:endParaRPr lang="pt-BR" dirty="0"/>
          </a:p>
        </p:txBody>
      </p:sp>
    </p:spTree>
    <p:extLst>
      <p:ext uri="{BB962C8B-B14F-4D97-AF65-F5344CB8AC3E}">
        <p14:creationId xmlns:p14="http://schemas.microsoft.com/office/powerpoint/2010/main" val="244893760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ubtitle and Text">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600935" y="1262542"/>
            <a:ext cx="10735733" cy="5000034"/>
          </a:xfrm>
          <a:prstGeom prst="rect">
            <a:avLst/>
          </a:prstGeom>
        </p:spPr>
        <p:txBody>
          <a:bodyPr/>
          <a:lstStyle/>
          <a:p>
            <a:pPr lvl="0"/>
            <a:r>
              <a:rPr lang="en-US" dirty="0" smtClean="0"/>
              <a:t>Click to edit Master text style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3" name="Title 2"/>
          <p:cNvSpPr>
            <a:spLocks noGrp="1"/>
          </p:cNvSpPr>
          <p:nvPr>
            <p:ph type="title" hasCustomPrompt="1"/>
          </p:nvPr>
        </p:nvSpPr>
        <p:spPr>
          <a:xfrm>
            <a:off x="596900" y="173920"/>
            <a:ext cx="10772849" cy="458587"/>
          </a:xfrm>
          <a:prstGeom prst="rect">
            <a:avLst/>
          </a:prstGeom>
        </p:spPr>
        <p:txBody>
          <a:bodyPr/>
          <a:lstStyle>
            <a:lvl1pPr>
              <a:defRPr lang="en-US" b="1" cap="all" baseline="0" dirty="0"/>
            </a:lvl1pPr>
          </a:lstStyle>
          <a:p>
            <a:r>
              <a:rPr lang="en-US" dirty="0" smtClean="0"/>
              <a:t>CLICK TO EDIT MASTER TITLE (ARIAL 28 PT)</a:t>
            </a:r>
            <a:endParaRPr lang="en-US" dirty="0"/>
          </a:p>
        </p:txBody>
      </p:sp>
      <p:sp>
        <p:nvSpPr>
          <p:cNvPr id="13" name="Text Placeholder 7"/>
          <p:cNvSpPr>
            <a:spLocks noGrp="1"/>
          </p:cNvSpPr>
          <p:nvPr>
            <p:ph type="body" sz="quarter" idx="11" hasCustomPrompt="1"/>
          </p:nvPr>
        </p:nvSpPr>
        <p:spPr>
          <a:xfrm>
            <a:off x="596900" y="637696"/>
            <a:ext cx="10780184" cy="414928"/>
          </a:xfrm>
          <a:prstGeom prst="rect">
            <a:avLst/>
          </a:prstGeom>
        </p:spPr>
        <p:txBody>
          <a:bodyPr/>
          <a:lstStyle>
            <a:lvl1pPr marL="0" marR="0" indent="0" algn="l" defTabSz="914400" rtl="0" eaLnBrk="1" fontAlgn="auto" latinLnBrk="0" hangingPunct="1">
              <a:lnSpc>
                <a:spcPct val="85000"/>
              </a:lnSpc>
              <a:spcBef>
                <a:spcPct val="20000"/>
              </a:spcBef>
              <a:spcAft>
                <a:spcPts val="700"/>
              </a:spcAft>
              <a:buClr>
                <a:srgbClr val="FC7216"/>
              </a:buClr>
              <a:buSzTx/>
              <a:buFont typeface="Wingdings" pitchFamily="2" charset="2"/>
              <a:buNone/>
              <a:tabLst/>
              <a:defRPr lang="pt-PT" sz="1800" b="0" kern="1200" cap="none" baseline="0">
                <a:solidFill>
                  <a:srgbClr val="EE4611"/>
                </a:solidFill>
                <a:latin typeface="Arial" pitchFamily="34" charset="0"/>
                <a:cs typeface="Arial" pitchFamily="34" charset="0"/>
              </a:defRPr>
            </a:lvl1pPr>
          </a:lstStyle>
          <a:p>
            <a:pPr marL="0" marR="0" lvl="0" indent="0" algn="l" defTabSz="914400" rtl="0" eaLnBrk="1" fontAlgn="auto" latinLnBrk="0" hangingPunct="1">
              <a:lnSpc>
                <a:spcPct val="85000"/>
              </a:lnSpc>
              <a:spcBef>
                <a:spcPct val="20000"/>
              </a:spcBef>
              <a:spcAft>
                <a:spcPts val="700"/>
              </a:spcAft>
              <a:buClr>
                <a:srgbClr val="FC7216"/>
              </a:buClr>
              <a:buSzTx/>
              <a:buFont typeface="Wingdings" pitchFamily="2" charset="2"/>
              <a:buNone/>
              <a:tabLst/>
              <a:defRPr/>
            </a:pPr>
            <a:r>
              <a:rPr lang="pt-PT" sz="2000" b="0" kern="1200" cap="none" baseline="0" dirty="0" smtClean="0">
                <a:solidFill>
                  <a:srgbClr val="EE4611"/>
                </a:solidFill>
                <a:latin typeface="Arial" pitchFamily="34" charset="0"/>
                <a:ea typeface="+mj-ea"/>
                <a:cs typeface="Arial" pitchFamily="34" charset="0"/>
              </a:rPr>
              <a:t>SUBTITLE IN (ARIAL 20 PT)</a:t>
            </a:r>
            <a:endParaRPr lang="en-US" dirty="0"/>
          </a:p>
        </p:txBody>
      </p:sp>
    </p:spTree>
    <p:extLst>
      <p:ext uri="{BB962C8B-B14F-4D97-AF65-F5344CB8AC3E}">
        <p14:creationId xmlns:p14="http://schemas.microsoft.com/office/powerpoint/2010/main" val="263249808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1986" y="234864"/>
            <a:ext cx="11725484" cy="292388"/>
          </a:xfrm>
          <a:prstGeom prst="rect">
            <a:avLst/>
          </a:prstGeom>
        </p:spPr>
        <p:txBody>
          <a:bodyPr/>
          <a:lstStyle/>
          <a:p>
            <a:r>
              <a:rPr lang="en-US"/>
              <a:t>Click to edit Master title style</a:t>
            </a:r>
            <a:endParaRPr lang="es-CL"/>
          </a:p>
        </p:txBody>
      </p:sp>
      <p:sp>
        <p:nvSpPr>
          <p:cNvPr id="3" name="Slide Number Placeholder 2"/>
          <p:cNvSpPr>
            <a:spLocks noGrp="1"/>
          </p:cNvSpPr>
          <p:nvPr>
            <p:ph type="sldNum" sz="quarter" idx="10"/>
          </p:nvPr>
        </p:nvSpPr>
        <p:spPr>
          <a:xfrm>
            <a:off x="11626141" y="6566445"/>
            <a:ext cx="284012" cy="155496"/>
          </a:xfrm>
          <a:prstGeom prst="rect">
            <a:avLst/>
          </a:prstGeom>
        </p:spPr>
        <p:txBody>
          <a:bodyPr/>
          <a:lstStyle/>
          <a:p>
            <a:fld id="{42C328C1-A84F-4A39-A664-DBA00541A8C6}" type="slidenum">
              <a:rPr lang="es-ES_tradnl">
                <a:solidFill>
                  <a:srgbClr val="0068A1"/>
                </a:solidFill>
              </a:rPr>
              <a:pPr/>
              <a:t>‹#›</a:t>
            </a:fld>
            <a:endParaRPr lang="es-ES_tradnl" dirty="0">
              <a:solidFill>
                <a:srgbClr val="0068A1"/>
              </a:solidFill>
            </a:endParaRPr>
          </a:p>
        </p:txBody>
      </p:sp>
    </p:spTree>
    <p:extLst>
      <p:ext uri="{BB962C8B-B14F-4D97-AF65-F5344CB8AC3E}">
        <p14:creationId xmlns:p14="http://schemas.microsoft.com/office/powerpoint/2010/main" val="1569599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
        <p:nvSpPr>
          <p:cNvPr id="11" name="Marcador de contenido 10"/>
          <p:cNvSpPr>
            <a:spLocks noGrp="1"/>
          </p:cNvSpPr>
          <p:nvPr>
            <p:ph sz="quarter" idx="10"/>
          </p:nvPr>
        </p:nvSpPr>
        <p:spPr>
          <a:xfrm>
            <a:off x="609600" y="1691015"/>
            <a:ext cx="10972800" cy="4578024"/>
          </a:xfrm>
          <a:prstGeom prst="rect">
            <a:avLst/>
          </a:prstGeom>
        </p:spPr>
        <p:txBody>
          <a:bodyPr vert="horz"/>
          <a:lstStyle>
            <a:lvl1pPr marL="342900" indent="-342900">
              <a:buClr>
                <a:srgbClr val="FF6702"/>
              </a:buClr>
              <a:buFont typeface="Wingdings" charset="2"/>
              <a:buChar char="§"/>
              <a:defRPr sz="2800"/>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9" name="Título 1"/>
          <p:cNvSpPr>
            <a:spLocks noGrp="1"/>
          </p:cNvSpPr>
          <p:nvPr>
            <p:ph type="title"/>
          </p:nvPr>
        </p:nvSpPr>
        <p:spPr>
          <a:xfrm>
            <a:off x="442585" y="350257"/>
            <a:ext cx="10972800" cy="915488"/>
          </a:xfrm>
          <a:prstGeom prst="rect">
            <a:avLst/>
          </a:prstGeom>
        </p:spPr>
        <p:txBody>
          <a:bodyPr/>
          <a:lstStyle>
            <a:lvl1pPr>
              <a:defRPr>
                <a:latin typeface="Trebuchet MS"/>
                <a:cs typeface="Trebuchet MS"/>
              </a:defRPr>
            </a:lvl1pPr>
          </a:lstStyle>
          <a:p>
            <a:r>
              <a:rPr lang="es-ES_tradnl"/>
              <a:t>Clic para editar título</a:t>
            </a:r>
            <a:endParaRPr lang="es-ES"/>
          </a:p>
        </p:txBody>
      </p:sp>
    </p:spTree>
    <p:extLst>
      <p:ext uri="{BB962C8B-B14F-4D97-AF65-F5344CB8AC3E}">
        <p14:creationId xmlns:p14="http://schemas.microsoft.com/office/powerpoint/2010/main" val="33049518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ítulo 9"/>
          <p:cNvSpPr>
            <a:spLocks noGrp="1"/>
          </p:cNvSpPr>
          <p:nvPr>
            <p:ph type="title" hasCustomPrompt="1"/>
          </p:nvPr>
        </p:nvSpPr>
        <p:spPr>
          <a:xfrm>
            <a:off x="596900" y="173039"/>
            <a:ext cx="10787025" cy="458587"/>
          </a:xfrm>
        </p:spPr>
        <p:txBody>
          <a:bodyPr/>
          <a:lstStyle>
            <a:lvl1pPr>
              <a:defRPr sz="2800" cap="all" baseline="0"/>
            </a:lvl1pPr>
          </a:lstStyle>
          <a:p>
            <a:r>
              <a:rPr lang="en-US" dirty="0" smtClean="0"/>
              <a:t>CLICK TO EDIT MASTER TITLE (ARIAL 28 PT)</a:t>
            </a:r>
            <a:endParaRPr lang="pt-BR" dirty="0"/>
          </a:p>
        </p:txBody>
      </p:sp>
      <p:sp>
        <p:nvSpPr>
          <p:cNvPr id="8" name="Text Placeholder 7"/>
          <p:cNvSpPr>
            <a:spLocks noGrp="1"/>
          </p:cNvSpPr>
          <p:nvPr>
            <p:ph type="body" sz="quarter" idx="10" hasCustomPrompt="1"/>
          </p:nvPr>
        </p:nvSpPr>
        <p:spPr>
          <a:xfrm>
            <a:off x="596900" y="637696"/>
            <a:ext cx="10780184" cy="414928"/>
          </a:xfrm>
        </p:spPr>
        <p:txBody>
          <a:bodyPr/>
          <a:lstStyle>
            <a:lvl1pPr marL="0" marR="0" indent="0" algn="l" defTabSz="914400" rtl="0" eaLnBrk="1" fontAlgn="auto" latinLnBrk="0" hangingPunct="1">
              <a:lnSpc>
                <a:spcPct val="85000"/>
              </a:lnSpc>
              <a:spcBef>
                <a:spcPct val="20000"/>
              </a:spcBef>
              <a:spcAft>
                <a:spcPts val="700"/>
              </a:spcAft>
              <a:buClr>
                <a:srgbClr val="FC7216"/>
              </a:buClr>
              <a:buSzTx/>
              <a:buFont typeface="Wingdings" pitchFamily="2" charset="2"/>
              <a:buNone/>
              <a:tabLst/>
              <a:defRPr lang="pt-PT" sz="1800" b="0" kern="1200" cap="none" baseline="0">
                <a:solidFill>
                  <a:srgbClr val="EE4611"/>
                </a:solidFill>
                <a:latin typeface="Arial" pitchFamily="34" charset="0"/>
                <a:cs typeface="Arial" pitchFamily="34" charset="0"/>
              </a:defRPr>
            </a:lvl1pPr>
          </a:lstStyle>
          <a:p>
            <a:pPr marL="0" marR="0" lvl="0" indent="0" algn="l" defTabSz="914400" rtl="0" eaLnBrk="1" fontAlgn="auto" latinLnBrk="0" hangingPunct="1">
              <a:lnSpc>
                <a:spcPct val="85000"/>
              </a:lnSpc>
              <a:spcBef>
                <a:spcPct val="20000"/>
              </a:spcBef>
              <a:spcAft>
                <a:spcPts val="700"/>
              </a:spcAft>
              <a:buClr>
                <a:srgbClr val="FC7216"/>
              </a:buClr>
              <a:buSzTx/>
              <a:buFont typeface="Wingdings" pitchFamily="2" charset="2"/>
              <a:buNone/>
              <a:tabLst/>
              <a:defRPr/>
            </a:pPr>
            <a:r>
              <a:rPr lang="pt-PT" sz="2000" b="0" kern="1200" cap="none" baseline="0" dirty="0" smtClean="0">
                <a:solidFill>
                  <a:srgbClr val="EE4611"/>
                </a:solidFill>
                <a:latin typeface="Arial" pitchFamily="34" charset="0"/>
                <a:ea typeface="+mj-ea"/>
                <a:cs typeface="Arial" pitchFamily="34" charset="0"/>
              </a:rPr>
              <a:t>SUBTITLE IN (ARIAL 20 PT)</a:t>
            </a:r>
            <a:endParaRPr lang="en-US" dirty="0"/>
          </a:p>
        </p:txBody>
      </p:sp>
    </p:spTree>
    <p:extLst>
      <p:ext uri="{BB962C8B-B14F-4D97-AF65-F5344CB8AC3E}">
        <p14:creationId xmlns:p14="http://schemas.microsoft.com/office/powerpoint/2010/main" val="3719974453"/>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ítulo 9"/>
          <p:cNvSpPr>
            <a:spLocks noGrp="1"/>
          </p:cNvSpPr>
          <p:nvPr>
            <p:ph type="title" hasCustomPrompt="1"/>
          </p:nvPr>
        </p:nvSpPr>
        <p:spPr>
          <a:xfrm>
            <a:off x="596900" y="173039"/>
            <a:ext cx="10787025" cy="458587"/>
          </a:xfrm>
        </p:spPr>
        <p:txBody>
          <a:bodyPr/>
          <a:lstStyle>
            <a:lvl1pPr>
              <a:defRPr sz="2800" cap="all" baseline="0"/>
            </a:lvl1pPr>
          </a:lstStyle>
          <a:p>
            <a:r>
              <a:rPr lang="en-US" dirty="0" smtClean="0"/>
              <a:t>CLICK TO EDIT MASTER TITLE (ARIAL 28 PT)</a:t>
            </a:r>
            <a:endParaRPr lang="pt-BR" dirty="0"/>
          </a:p>
        </p:txBody>
      </p:sp>
      <p:sp>
        <p:nvSpPr>
          <p:cNvPr id="8" name="Text Placeholder 7"/>
          <p:cNvSpPr>
            <a:spLocks noGrp="1"/>
          </p:cNvSpPr>
          <p:nvPr>
            <p:ph type="body" sz="quarter" idx="10" hasCustomPrompt="1"/>
          </p:nvPr>
        </p:nvSpPr>
        <p:spPr>
          <a:xfrm>
            <a:off x="596900" y="637696"/>
            <a:ext cx="10780184" cy="414928"/>
          </a:xfrm>
        </p:spPr>
        <p:txBody>
          <a:bodyPr/>
          <a:lstStyle>
            <a:lvl1pPr marL="0" marR="0" indent="0" algn="l" defTabSz="914400" rtl="0" eaLnBrk="1" fontAlgn="auto" latinLnBrk="0" hangingPunct="1">
              <a:lnSpc>
                <a:spcPct val="85000"/>
              </a:lnSpc>
              <a:spcBef>
                <a:spcPct val="20000"/>
              </a:spcBef>
              <a:spcAft>
                <a:spcPts val="700"/>
              </a:spcAft>
              <a:buClr>
                <a:srgbClr val="FC7216"/>
              </a:buClr>
              <a:buSzTx/>
              <a:buFont typeface="Wingdings" pitchFamily="2" charset="2"/>
              <a:buNone/>
              <a:tabLst/>
              <a:defRPr lang="pt-PT" sz="1800" b="0" kern="1200" cap="none" baseline="0">
                <a:solidFill>
                  <a:srgbClr val="EE4611"/>
                </a:solidFill>
                <a:latin typeface="Arial" pitchFamily="34" charset="0"/>
                <a:cs typeface="Arial" pitchFamily="34" charset="0"/>
              </a:defRPr>
            </a:lvl1pPr>
          </a:lstStyle>
          <a:p>
            <a:pPr marL="0" marR="0" lvl="0" indent="0" algn="l" defTabSz="914400" rtl="0" eaLnBrk="1" fontAlgn="auto" latinLnBrk="0" hangingPunct="1">
              <a:lnSpc>
                <a:spcPct val="85000"/>
              </a:lnSpc>
              <a:spcBef>
                <a:spcPct val="20000"/>
              </a:spcBef>
              <a:spcAft>
                <a:spcPts val="700"/>
              </a:spcAft>
              <a:buClr>
                <a:srgbClr val="FC7216"/>
              </a:buClr>
              <a:buSzTx/>
              <a:buFont typeface="Wingdings" pitchFamily="2" charset="2"/>
              <a:buNone/>
              <a:tabLst/>
              <a:defRPr/>
            </a:pPr>
            <a:r>
              <a:rPr lang="pt-PT" sz="2000" b="0" kern="1200" cap="none" baseline="0" dirty="0" smtClean="0">
                <a:solidFill>
                  <a:srgbClr val="EE4611"/>
                </a:solidFill>
                <a:latin typeface="Arial" pitchFamily="34" charset="0"/>
                <a:ea typeface="+mj-ea"/>
                <a:cs typeface="Arial" pitchFamily="34" charset="0"/>
              </a:rPr>
              <a:t>SUBTITLE IN (ARIAL 20 PT)</a:t>
            </a:r>
            <a:endParaRPr lang="en-US" dirty="0"/>
          </a:p>
        </p:txBody>
      </p:sp>
    </p:spTree>
    <p:extLst>
      <p:ext uri="{BB962C8B-B14F-4D97-AF65-F5344CB8AC3E}">
        <p14:creationId xmlns:p14="http://schemas.microsoft.com/office/powerpoint/2010/main" val="4089470410"/>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137E79CE-3322-46DC-98B1-0E7632745949}" type="datetimeFigureOut">
              <a:rPr lang="pt-BR" smtClean="0"/>
              <a:t>18/10/2017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64BB36E-C6D4-402C-A5C6-CDE65B3AC253}" type="slidenum">
              <a:rPr lang="pt-BR" smtClean="0"/>
              <a:t>‹#›</a:t>
            </a:fld>
            <a:endParaRPr lang="pt-BR"/>
          </a:p>
        </p:txBody>
      </p:sp>
    </p:spTree>
    <p:extLst>
      <p:ext uri="{BB962C8B-B14F-4D97-AF65-F5344CB8AC3E}">
        <p14:creationId xmlns:p14="http://schemas.microsoft.com/office/powerpoint/2010/main" val="3591412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7E79CE-3322-46DC-98B1-0E7632745949}" type="datetimeFigureOut">
              <a:rPr lang="pt-BR" smtClean="0"/>
              <a:t>18/10/2017</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64BB36E-C6D4-402C-A5C6-CDE65B3AC253}" type="slidenum">
              <a:rPr lang="pt-BR" smtClean="0"/>
              <a:t>‹#›</a:t>
            </a:fld>
            <a:endParaRPr lang="pt-BR"/>
          </a:p>
        </p:txBody>
      </p:sp>
    </p:spTree>
    <p:extLst>
      <p:ext uri="{BB962C8B-B14F-4D97-AF65-F5344CB8AC3E}">
        <p14:creationId xmlns:p14="http://schemas.microsoft.com/office/powerpoint/2010/main" val="1357728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Date Placeholder 4"/>
          <p:cNvSpPr>
            <a:spLocks noGrp="1"/>
          </p:cNvSpPr>
          <p:nvPr>
            <p:ph type="dt" sz="half" idx="10"/>
          </p:nvPr>
        </p:nvSpPr>
        <p:spPr/>
        <p:txBody>
          <a:bodyPr/>
          <a:lstStyle/>
          <a:p>
            <a:fld id="{137E79CE-3322-46DC-98B1-0E7632745949}" type="datetimeFigureOut">
              <a:rPr lang="pt-BR" smtClean="0"/>
              <a:t>18/10/2017</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764BB36E-C6D4-402C-A5C6-CDE65B3AC253}" type="slidenum">
              <a:rPr lang="pt-BR" smtClean="0"/>
              <a:t>‹#›</a:t>
            </a:fld>
            <a:endParaRPr lang="pt-BR"/>
          </a:p>
        </p:txBody>
      </p:sp>
    </p:spTree>
    <p:extLst>
      <p:ext uri="{BB962C8B-B14F-4D97-AF65-F5344CB8AC3E}">
        <p14:creationId xmlns:p14="http://schemas.microsoft.com/office/powerpoint/2010/main" val="3729002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Date Placeholder 6"/>
          <p:cNvSpPr>
            <a:spLocks noGrp="1"/>
          </p:cNvSpPr>
          <p:nvPr>
            <p:ph type="dt" sz="half" idx="10"/>
          </p:nvPr>
        </p:nvSpPr>
        <p:spPr/>
        <p:txBody>
          <a:bodyPr/>
          <a:lstStyle/>
          <a:p>
            <a:fld id="{137E79CE-3322-46DC-98B1-0E7632745949}" type="datetimeFigureOut">
              <a:rPr lang="pt-BR" smtClean="0"/>
              <a:t>18/10/2017</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764BB36E-C6D4-402C-A5C6-CDE65B3AC253}" type="slidenum">
              <a:rPr lang="pt-BR" smtClean="0"/>
              <a:t>‹#›</a:t>
            </a:fld>
            <a:endParaRPr lang="pt-BR"/>
          </a:p>
        </p:txBody>
      </p:sp>
    </p:spTree>
    <p:extLst>
      <p:ext uri="{BB962C8B-B14F-4D97-AF65-F5344CB8AC3E}">
        <p14:creationId xmlns:p14="http://schemas.microsoft.com/office/powerpoint/2010/main" val="940909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BR"/>
          </a:p>
        </p:txBody>
      </p:sp>
      <p:sp>
        <p:nvSpPr>
          <p:cNvPr id="3" name="Date Placeholder 2"/>
          <p:cNvSpPr>
            <a:spLocks noGrp="1"/>
          </p:cNvSpPr>
          <p:nvPr>
            <p:ph type="dt" sz="half" idx="10"/>
          </p:nvPr>
        </p:nvSpPr>
        <p:spPr/>
        <p:txBody>
          <a:bodyPr/>
          <a:lstStyle/>
          <a:p>
            <a:fld id="{137E79CE-3322-46DC-98B1-0E7632745949}" type="datetimeFigureOut">
              <a:rPr lang="pt-BR" smtClean="0"/>
              <a:t>18/10/2017</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764BB36E-C6D4-402C-A5C6-CDE65B3AC253}" type="slidenum">
              <a:rPr lang="pt-BR" smtClean="0"/>
              <a:t>‹#›</a:t>
            </a:fld>
            <a:endParaRPr lang="pt-BR"/>
          </a:p>
        </p:txBody>
      </p:sp>
    </p:spTree>
    <p:extLst>
      <p:ext uri="{BB962C8B-B14F-4D97-AF65-F5344CB8AC3E}">
        <p14:creationId xmlns:p14="http://schemas.microsoft.com/office/powerpoint/2010/main" val="2175043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7E79CE-3322-46DC-98B1-0E7632745949}" type="datetimeFigureOut">
              <a:rPr lang="pt-BR" smtClean="0"/>
              <a:t>18/10/2017</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764BB36E-C6D4-402C-A5C6-CDE65B3AC253}" type="slidenum">
              <a:rPr lang="pt-BR" smtClean="0"/>
              <a:t>‹#›</a:t>
            </a:fld>
            <a:endParaRPr lang="pt-BR"/>
          </a:p>
        </p:txBody>
      </p:sp>
    </p:spTree>
    <p:extLst>
      <p:ext uri="{BB962C8B-B14F-4D97-AF65-F5344CB8AC3E}">
        <p14:creationId xmlns:p14="http://schemas.microsoft.com/office/powerpoint/2010/main" val="1337033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pt-B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7E79CE-3322-46DC-98B1-0E7632745949}" type="datetimeFigureOut">
              <a:rPr lang="pt-BR" smtClean="0"/>
              <a:t>18/10/2017</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764BB36E-C6D4-402C-A5C6-CDE65B3AC253}" type="slidenum">
              <a:rPr lang="pt-BR" smtClean="0"/>
              <a:t>‹#›</a:t>
            </a:fld>
            <a:endParaRPr lang="pt-BR"/>
          </a:p>
        </p:txBody>
      </p:sp>
    </p:spTree>
    <p:extLst>
      <p:ext uri="{BB962C8B-B14F-4D97-AF65-F5344CB8AC3E}">
        <p14:creationId xmlns:p14="http://schemas.microsoft.com/office/powerpoint/2010/main" val="475423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7E79CE-3322-46DC-98B1-0E7632745949}" type="datetimeFigureOut">
              <a:rPr lang="pt-BR" smtClean="0"/>
              <a:t>18/10/2017</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764BB36E-C6D4-402C-A5C6-CDE65B3AC253}" type="slidenum">
              <a:rPr lang="pt-BR" smtClean="0"/>
              <a:t>‹#›</a:t>
            </a:fld>
            <a:endParaRPr lang="pt-BR"/>
          </a:p>
        </p:txBody>
      </p:sp>
    </p:spTree>
    <p:extLst>
      <p:ext uri="{BB962C8B-B14F-4D97-AF65-F5344CB8AC3E}">
        <p14:creationId xmlns:p14="http://schemas.microsoft.com/office/powerpoint/2010/main" val="242269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pt-B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7E79CE-3322-46DC-98B1-0E7632745949}" type="datetimeFigureOut">
              <a:rPr lang="pt-BR" smtClean="0"/>
              <a:t>18/10/2017</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4BB36E-C6D4-402C-A5C6-CDE65B3AC253}" type="slidenum">
              <a:rPr lang="pt-BR" smtClean="0"/>
              <a:t>‹#›</a:t>
            </a:fld>
            <a:endParaRPr lang="pt-BR"/>
          </a:p>
        </p:txBody>
      </p:sp>
    </p:spTree>
    <p:extLst>
      <p:ext uri="{BB962C8B-B14F-4D97-AF65-F5344CB8AC3E}">
        <p14:creationId xmlns:p14="http://schemas.microsoft.com/office/powerpoint/2010/main" val="1722280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jpg"/><Relationship Id="rId1" Type="http://schemas.openxmlformats.org/officeDocument/2006/relationships/slideLayout" Target="../slideLayouts/slideLayout1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microsoft.com/office/2007/relationships/hdphoto" Target="../media/hdphoto1.wdp"/><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5.xml"/><Relationship Id="rId1" Type="http://schemas.openxmlformats.org/officeDocument/2006/relationships/vmlDrawing" Target="../drawings/vmlDrawing1.vml"/><Relationship Id="rId5" Type="http://schemas.openxmlformats.org/officeDocument/2006/relationships/image" Target="../media/image20.png"/><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g"/><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g"/><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34.jpeg"/><Relationship Id="rId1" Type="http://schemas.openxmlformats.org/officeDocument/2006/relationships/slideLayout" Target="../slideLayouts/slideLayout15.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5.jpg"/><Relationship Id="rId1" Type="http://schemas.openxmlformats.org/officeDocument/2006/relationships/slideLayout" Target="../slideLayouts/slideLayout1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jpg"/><Relationship Id="rId1" Type="http://schemas.openxmlformats.org/officeDocument/2006/relationships/slideLayout" Target="../slideLayouts/slideLayout1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51.e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51.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51.emf"/></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5.jpg"/><Relationship Id="rId1" Type="http://schemas.openxmlformats.org/officeDocument/2006/relationships/slideLayout" Target="../slideLayouts/slideLayout16.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023575" y="2250757"/>
            <a:ext cx="3303499" cy="880235"/>
          </a:xfrm>
          <a:prstGeom prst="rect">
            <a:avLst/>
          </a:prstGeom>
          <a:solidFill>
            <a:schemeClr val="bg1">
              <a:alpha val="5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953" dirty="0">
              <a:latin typeface="Tahoma" pitchFamily="34" charset="0"/>
              <a:cs typeface="Tahoma" pitchFamily="34" charset="0"/>
            </a:endParaRPr>
          </a:p>
        </p:txBody>
      </p:sp>
      <p:sp>
        <p:nvSpPr>
          <p:cNvPr id="5" name="Rectangle 4"/>
          <p:cNvSpPr/>
          <p:nvPr/>
        </p:nvSpPr>
        <p:spPr>
          <a:xfrm>
            <a:off x="8023576" y="146179"/>
            <a:ext cx="3303499" cy="2046303"/>
          </a:xfrm>
          <a:prstGeom prst="rect">
            <a:avLst/>
          </a:prstGeom>
          <a:solidFill>
            <a:srgbClr val="FC721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953" dirty="0">
              <a:latin typeface="Tahoma" pitchFamily="34" charset="0"/>
              <a:cs typeface="Tahoma" pitchFamily="34" charset="0"/>
            </a:endParaRPr>
          </a:p>
        </p:txBody>
      </p:sp>
      <p:sp>
        <p:nvSpPr>
          <p:cNvPr id="2" name="Text Placeholder 1"/>
          <p:cNvSpPr>
            <a:spLocks noGrp="1"/>
          </p:cNvSpPr>
          <p:nvPr>
            <p:ph type="body" sz="quarter" idx="10"/>
          </p:nvPr>
        </p:nvSpPr>
        <p:spPr/>
        <p:txBody>
          <a:bodyPr/>
          <a:lstStyle/>
          <a:p>
            <a:pPr>
              <a:lnSpc>
                <a:spcPct val="80000"/>
              </a:lnSpc>
            </a:pPr>
            <a:r>
              <a:rPr lang="pt-PT" dirty="0" smtClean="0"/>
              <a:t>Treinamento de Fraude</a:t>
            </a:r>
            <a:endParaRPr lang="pt-PT" dirty="0"/>
          </a:p>
        </p:txBody>
      </p:sp>
      <p:sp>
        <p:nvSpPr>
          <p:cNvPr id="3" name="Text Placeholder 2"/>
          <p:cNvSpPr>
            <a:spLocks noGrp="1"/>
          </p:cNvSpPr>
          <p:nvPr>
            <p:ph type="body" sz="quarter" idx="11"/>
          </p:nvPr>
        </p:nvSpPr>
        <p:spPr>
          <a:xfrm>
            <a:off x="8045274" y="928958"/>
            <a:ext cx="3281853" cy="937437"/>
          </a:xfrm>
        </p:spPr>
        <p:txBody>
          <a:bodyPr/>
          <a:lstStyle/>
          <a:p>
            <a:r>
              <a:rPr lang="pt-BR" i="1" dirty="0" smtClean="0"/>
              <a:t>FMS-01 </a:t>
            </a:r>
            <a:r>
              <a:rPr lang="pt-BR" i="1" dirty="0"/>
              <a:t>- </a:t>
            </a:r>
            <a:r>
              <a:rPr lang="pt-BR" i="1" dirty="0" smtClean="0"/>
              <a:t>Conceitos &amp; Recursos</a:t>
            </a:r>
            <a:endParaRPr lang="pt-PT" dirty="0" smtClean="0"/>
          </a:p>
        </p:txBody>
      </p:sp>
      <p:sp>
        <p:nvSpPr>
          <p:cNvPr id="10" name="Text Placeholder 9"/>
          <p:cNvSpPr>
            <a:spLocks noGrp="1"/>
          </p:cNvSpPr>
          <p:nvPr>
            <p:ph type="body" sz="quarter" idx="12"/>
          </p:nvPr>
        </p:nvSpPr>
        <p:spPr>
          <a:xfrm>
            <a:off x="8045274" y="2353203"/>
            <a:ext cx="3282843" cy="295971"/>
          </a:xfrm>
        </p:spPr>
        <p:txBody>
          <a:bodyPr>
            <a:normAutofit fontScale="92500" lnSpcReduction="20000"/>
          </a:bodyPr>
          <a:lstStyle/>
          <a:p>
            <a:r>
              <a:rPr lang="en-US" sz="1800" smtClean="0">
                <a:solidFill>
                  <a:prstClr val="black"/>
                </a:solidFill>
                <a:latin typeface="Calibri" panose="020F0502020204030204"/>
              </a:rPr>
              <a:t>18 </a:t>
            </a:r>
            <a:r>
              <a:rPr lang="en-US" sz="1800" dirty="0" err="1" smtClean="0">
                <a:solidFill>
                  <a:prstClr val="black"/>
                </a:solidFill>
                <a:latin typeface="Calibri" panose="020F0502020204030204"/>
              </a:rPr>
              <a:t>Outubro</a:t>
            </a:r>
            <a:r>
              <a:rPr lang="en-US" sz="1800" dirty="0" smtClean="0">
                <a:solidFill>
                  <a:prstClr val="black"/>
                </a:solidFill>
                <a:latin typeface="Calibri" panose="020F0502020204030204"/>
              </a:rPr>
              <a:t> 2017</a:t>
            </a:r>
            <a:endParaRPr lang="pt-PT" sz="1800" dirty="0"/>
          </a:p>
        </p:txBody>
      </p:sp>
    </p:spTree>
    <p:extLst>
      <p:ext uri="{BB962C8B-B14F-4D97-AF65-F5344CB8AC3E}">
        <p14:creationId xmlns:p14="http://schemas.microsoft.com/office/powerpoint/2010/main" val="54129331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p:cNvGrpSpPr/>
          <p:nvPr/>
        </p:nvGrpSpPr>
        <p:grpSpPr>
          <a:xfrm>
            <a:off x="1932037" y="782287"/>
            <a:ext cx="8176410" cy="5575679"/>
            <a:chOff x="94133" y="44465"/>
            <a:chExt cx="8458463" cy="5768017"/>
          </a:xfrm>
        </p:grpSpPr>
        <p:sp>
          <p:nvSpPr>
            <p:cNvPr id="26" name="Rectangle 25"/>
            <p:cNvSpPr/>
            <p:nvPr/>
          </p:nvSpPr>
          <p:spPr>
            <a:xfrm>
              <a:off x="301246" y="1634889"/>
              <a:ext cx="1337480" cy="2738824"/>
            </a:xfrm>
            <a:prstGeom prst="rect">
              <a:avLst/>
            </a:prstGeom>
            <a:solidFill>
              <a:schemeClr val="accent3">
                <a:lumMod val="20000"/>
                <a:lumOff val="80000"/>
              </a:schemeClr>
            </a:solid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latin typeface="Tahoma" pitchFamily="34" charset="0"/>
                <a:cs typeface="Tahoma" pitchFamily="34" charset="0"/>
              </a:endParaRPr>
            </a:p>
          </p:txBody>
        </p:sp>
        <p:sp>
          <p:nvSpPr>
            <p:cNvPr id="25" name="Rectangle 24"/>
            <p:cNvSpPr/>
            <p:nvPr/>
          </p:nvSpPr>
          <p:spPr>
            <a:xfrm rot="5400000">
              <a:off x="3505419" y="-414437"/>
              <a:ext cx="853139" cy="1783358"/>
            </a:xfrm>
            <a:prstGeom prst="rect">
              <a:avLst/>
            </a:prstGeom>
            <a:solidFill>
              <a:schemeClr val="accent3">
                <a:lumMod val="20000"/>
                <a:lumOff val="80000"/>
              </a:schemeClr>
            </a:solid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latin typeface="Tahoma" pitchFamily="34" charset="0"/>
                <a:cs typeface="Tahoma" pitchFamily="34" charset="0"/>
              </a:endParaRPr>
            </a:p>
          </p:txBody>
        </p:sp>
        <p:sp>
          <p:nvSpPr>
            <p:cNvPr id="97" name="Right Arrow 96"/>
            <p:cNvSpPr/>
            <p:nvPr/>
          </p:nvSpPr>
          <p:spPr>
            <a:xfrm>
              <a:off x="3612084" y="2158201"/>
              <a:ext cx="3331362" cy="389712"/>
            </a:xfrm>
            <a:prstGeom prst="rightArrow">
              <a:avLst/>
            </a:prstGeom>
            <a:solidFill>
              <a:srgbClr val="F79646"/>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latin typeface="Tahoma" pitchFamily="34" charset="0"/>
                <a:cs typeface="Tahoma" pitchFamily="34" charset="0"/>
              </a:endParaRPr>
            </a:p>
          </p:txBody>
        </p:sp>
        <p:sp>
          <p:nvSpPr>
            <p:cNvPr id="90" name="Bent Arrow 89"/>
            <p:cNvSpPr/>
            <p:nvPr/>
          </p:nvSpPr>
          <p:spPr>
            <a:xfrm rot="16200000" flipV="1">
              <a:off x="6120969" y="4597906"/>
              <a:ext cx="656267" cy="599022"/>
            </a:xfrm>
            <a:prstGeom prst="bentArrow">
              <a:avLst/>
            </a:prstGeom>
            <a:solidFill>
              <a:srgbClr val="F79646"/>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solidFill>
                  <a:schemeClr val="tx1"/>
                </a:solidFill>
                <a:latin typeface="Tahoma" pitchFamily="34" charset="0"/>
                <a:cs typeface="Tahoma" pitchFamily="34" charset="0"/>
              </a:endParaRPr>
            </a:p>
          </p:txBody>
        </p:sp>
        <p:sp>
          <p:nvSpPr>
            <p:cNvPr id="65" name="Bent Arrow 64"/>
            <p:cNvSpPr/>
            <p:nvPr/>
          </p:nvSpPr>
          <p:spPr>
            <a:xfrm flipV="1">
              <a:off x="2407435" y="3961619"/>
              <a:ext cx="829976" cy="555616"/>
            </a:xfrm>
            <a:prstGeom prst="bentArrow">
              <a:avLst/>
            </a:prstGeom>
            <a:solidFill>
              <a:srgbClr val="F79646"/>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solidFill>
                  <a:schemeClr val="tx1"/>
                </a:solidFill>
                <a:latin typeface="Tahoma" pitchFamily="34" charset="0"/>
                <a:cs typeface="Tahoma" pitchFamily="34" charset="0"/>
              </a:endParaRPr>
            </a:p>
          </p:txBody>
        </p:sp>
        <p:sp>
          <p:nvSpPr>
            <p:cNvPr id="16" name="TextBox 15"/>
            <p:cNvSpPr txBox="1"/>
            <p:nvPr/>
          </p:nvSpPr>
          <p:spPr>
            <a:xfrm rot="16200000">
              <a:off x="1572482" y="2903943"/>
              <a:ext cx="1828800" cy="286554"/>
            </a:xfrm>
            <a:prstGeom prst="rect">
              <a:avLst/>
            </a:prstGeom>
            <a:solidFill>
              <a:schemeClr val="bg2">
                <a:lumMod val="90000"/>
              </a:schemeClr>
            </a:solidFill>
            <a:ln w="22225">
              <a:solidFill>
                <a:schemeClr val="tx1"/>
              </a:solidFill>
            </a:ln>
          </p:spPr>
          <p:txBody>
            <a:bodyPr wrap="square" rtlCol="0">
              <a:spAutoFit/>
            </a:bodyPr>
            <a:lstStyle/>
            <a:p>
              <a:pPr algn="ctr"/>
              <a:r>
                <a:rPr lang="pt-BR" sz="1200" dirty="0" smtClean="0">
                  <a:latin typeface="Calibri" panose="020F0502020204030204" pitchFamily="34" charset="0"/>
                </a:rPr>
                <a:t>LOADING</a:t>
              </a:r>
              <a:endParaRPr lang="es-BO" sz="1200" dirty="0">
                <a:latin typeface="Calibri" panose="020F0502020204030204" pitchFamily="34" charset="0"/>
              </a:endParaRPr>
            </a:p>
          </p:txBody>
        </p:sp>
        <p:sp>
          <p:nvSpPr>
            <p:cNvPr id="17" name="TextBox 16"/>
            <p:cNvSpPr txBox="1"/>
            <p:nvPr/>
          </p:nvSpPr>
          <p:spPr>
            <a:xfrm rot="16200000">
              <a:off x="2529216" y="2904561"/>
              <a:ext cx="1828800" cy="286554"/>
            </a:xfrm>
            <a:prstGeom prst="rect">
              <a:avLst/>
            </a:prstGeom>
            <a:solidFill>
              <a:schemeClr val="bg2">
                <a:lumMod val="90000"/>
              </a:schemeClr>
            </a:solidFill>
            <a:ln w="22225">
              <a:solidFill>
                <a:schemeClr val="tx1"/>
              </a:solidFill>
            </a:ln>
          </p:spPr>
          <p:txBody>
            <a:bodyPr wrap="square" rtlCol="0">
              <a:spAutoFit/>
            </a:bodyPr>
            <a:lstStyle/>
            <a:p>
              <a:pPr algn="ctr"/>
              <a:r>
                <a:rPr lang="pt-BR" sz="1200" dirty="0">
                  <a:latin typeface="Calibri" panose="020F0502020204030204" pitchFamily="34" charset="0"/>
                </a:rPr>
                <a:t>DETECTION</a:t>
              </a:r>
              <a:endParaRPr lang="es-BO" sz="1200" dirty="0">
                <a:latin typeface="Calibri" panose="020F0502020204030204" pitchFamily="34" charset="0"/>
              </a:endParaRPr>
            </a:p>
          </p:txBody>
        </p:sp>
        <p:sp>
          <p:nvSpPr>
            <p:cNvPr id="18" name="TextBox 17"/>
            <p:cNvSpPr txBox="1"/>
            <p:nvPr/>
          </p:nvSpPr>
          <p:spPr>
            <a:xfrm rot="16200000">
              <a:off x="3482787" y="2903943"/>
              <a:ext cx="1828800" cy="286554"/>
            </a:xfrm>
            <a:prstGeom prst="rect">
              <a:avLst/>
            </a:prstGeom>
            <a:solidFill>
              <a:schemeClr val="bg2">
                <a:lumMod val="90000"/>
              </a:schemeClr>
            </a:solidFill>
            <a:ln w="22225">
              <a:solidFill>
                <a:schemeClr val="tx1"/>
              </a:solidFill>
            </a:ln>
          </p:spPr>
          <p:txBody>
            <a:bodyPr wrap="square" rtlCol="0">
              <a:spAutoFit/>
            </a:bodyPr>
            <a:lstStyle/>
            <a:p>
              <a:pPr algn="ctr"/>
              <a:r>
                <a:rPr lang="pt-BR" sz="1200" dirty="0">
                  <a:latin typeface="Calibri" panose="020F0502020204030204" pitchFamily="34" charset="0"/>
                </a:rPr>
                <a:t>CORRELATION</a:t>
              </a:r>
              <a:endParaRPr lang="es-BO" sz="1200" dirty="0">
                <a:latin typeface="Calibri" panose="020F0502020204030204" pitchFamily="34" charset="0"/>
              </a:endParaRPr>
            </a:p>
          </p:txBody>
        </p:sp>
        <p:sp>
          <p:nvSpPr>
            <p:cNvPr id="20" name="TextBox 19"/>
            <p:cNvSpPr txBox="1"/>
            <p:nvPr/>
          </p:nvSpPr>
          <p:spPr>
            <a:xfrm>
              <a:off x="3116683" y="1502364"/>
              <a:ext cx="1628470" cy="286554"/>
            </a:xfrm>
            <a:prstGeom prst="rect">
              <a:avLst/>
            </a:prstGeom>
            <a:solidFill>
              <a:schemeClr val="bg2">
                <a:lumMod val="90000"/>
              </a:schemeClr>
            </a:solidFill>
            <a:ln w="22225">
              <a:solidFill>
                <a:schemeClr val="tx1"/>
              </a:solidFill>
            </a:ln>
          </p:spPr>
          <p:txBody>
            <a:bodyPr wrap="square" rtlCol="0">
              <a:spAutoFit/>
            </a:bodyPr>
            <a:lstStyle/>
            <a:p>
              <a:pPr algn="ctr"/>
              <a:r>
                <a:rPr lang="pt-BR" sz="1200" dirty="0" smtClean="0">
                  <a:latin typeface="Calibri" panose="020F0502020204030204" pitchFamily="34" charset="0"/>
                </a:rPr>
                <a:t>CLASSIFICATION</a:t>
              </a:r>
              <a:endParaRPr lang="es-BO" sz="1200" dirty="0">
                <a:latin typeface="Calibri" panose="020F0502020204030204" pitchFamily="34" charset="0"/>
              </a:endParaRPr>
            </a:p>
          </p:txBody>
        </p:sp>
        <p:sp>
          <p:nvSpPr>
            <p:cNvPr id="21" name="TextBox 20"/>
            <p:cNvSpPr txBox="1"/>
            <p:nvPr/>
          </p:nvSpPr>
          <p:spPr>
            <a:xfrm>
              <a:off x="3237411" y="4220978"/>
              <a:ext cx="1473159" cy="286554"/>
            </a:xfrm>
            <a:prstGeom prst="rect">
              <a:avLst/>
            </a:prstGeom>
            <a:solidFill>
              <a:schemeClr val="bg2">
                <a:lumMod val="90000"/>
              </a:schemeClr>
            </a:solidFill>
            <a:ln w="22225">
              <a:solidFill>
                <a:schemeClr val="tx1"/>
              </a:solidFill>
            </a:ln>
          </p:spPr>
          <p:txBody>
            <a:bodyPr wrap="square" rtlCol="0">
              <a:spAutoFit/>
            </a:bodyPr>
            <a:lstStyle/>
            <a:p>
              <a:pPr algn="ctr"/>
              <a:r>
                <a:rPr lang="pt-BR" sz="1200" dirty="0" err="1">
                  <a:latin typeface="Calibri" panose="020F0502020204030204" pitchFamily="34" charset="0"/>
                </a:rPr>
                <a:t>xDR</a:t>
              </a:r>
              <a:r>
                <a:rPr lang="pt-BR" sz="1200" dirty="0">
                  <a:latin typeface="Calibri" panose="020F0502020204030204" pitchFamily="34" charset="0"/>
                </a:rPr>
                <a:t> ARCHIVER</a:t>
              </a:r>
              <a:endParaRPr lang="es-BO" sz="1200" dirty="0">
                <a:latin typeface="Calibri" panose="020F0502020204030204" pitchFamily="34" charset="0"/>
              </a:endParaRPr>
            </a:p>
          </p:txBody>
        </p:sp>
        <p:sp>
          <p:nvSpPr>
            <p:cNvPr id="22" name="TextBox 21"/>
            <p:cNvSpPr txBox="1"/>
            <p:nvPr/>
          </p:nvSpPr>
          <p:spPr>
            <a:xfrm>
              <a:off x="1822896" y="4948679"/>
              <a:ext cx="4309945" cy="382072"/>
            </a:xfrm>
            <a:prstGeom prst="rect">
              <a:avLst/>
            </a:prstGeom>
            <a:solidFill>
              <a:schemeClr val="bg2">
                <a:lumMod val="90000"/>
              </a:schemeClr>
            </a:solidFill>
            <a:ln w="22225">
              <a:solidFill>
                <a:schemeClr val="tx1"/>
              </a:solidFill>
            </a:ln>
          </p:spPr>
          <p:txBody>
            <a:bodyPr wrap="square" rtlCol="0">
              <a:spAutoFit/>
            </a:bodyPr>
            <a:lstStyle/>
            <a:p>
              <a:pPr algn="ctr"/>
              <a:r>
                <a:rPr lang="pt-BR" dirty="0">
                  <a:latin typeface="Calibri" panose="020F0502020204030204" pitchFamily="34" charset="0"/>
                </a:rPr>
                <a:t>Ad hoc </a:t>
              </a:r>
              <a:r>
                <a:rPr lang="pt-BR" dirty="0" err="1">
                  <a:latin typeface="Calibri" panose="020F0502020204030204" pitchFamily="34" charset="0"/>
                </a:rPr>
                <a:t>Analysis</a:t>
              </a:r>
              <a:r>
                <a:rPr lang="pt-BR" dirty="0">
                  <a:latin typeface="Calibri" panose="020F0502020204030204" pitchFamily="34" charset="0"/>
                </a:rPr>
                <a:t> Tools</a:t>
              </a:r>
              <a:endParaRPr lang="es-BO" dirty="0">
                <a:latin typeface="Calibri" panose="020F0502020204030204" pitchFamily="34" charset="0"/>
              </a:endParaRPr>
            </a:p>
          </p:txBody>
        </p:sp>
        <p:sp>
          <p:nvSpPr>
            <p:cNvPr id="23" name="TextBox 22"/>
            <p:cNvSpPr txBox="1"/>
            <p:nvPr/>
          </p:nvSpPr>
          <p:spPr>
            <a:xfrm>
              <a:off x="1822896" y="5430410"/>
              <a:ext cx="4309945" cy="382072"/>
            </a:xfrm>
            <a:prstGeom prst="rect">
              <a:avLst/>
            </a:prstGeom>
            <a:solidFill>
              <a:schemeClr val="bg2">
                <a:lumMod val="90000"/>
              </a:schemeClr>
            </a:solidFill>
            <a:ln w="22225">
              <a:solidFill>
                <a:schemeClr val="tx1"/>
              </a:solidFill>
            </a:ln>
          </p:spPr>
          <p:txBody>
            <a:bodyPr wrap="square" rtlCol="0">
              <a:spAutoFit/>
            </a:bodyPr>
            <a:lstStyle/>
            <a:p>
              <a:pPr algn="ctr"/>
              <a:r>
                <a:rPr lang="pt-BR" dirty="0">
                  <a:latin typeface="Calibri" panose="020F0502020204030204" pitchFamily="34" charset="0"/>
                </a:rPr>
                <a:t>Performance </a:t>
              </a:r>
              <a:r>
                <a:rPr lang="pt-BR" dirty="0" err="1">
                  <a:latin typeface="Calibri" panose="020F0502020204030204" pitchFamily="34" charset="0"/>
                </a:rPr>
                <a:t>Managment</a:t>
              </a:r>
              <a:r>
                <a:rPr lang="pt-BR" dirty="0">
                  <a:latin typeface="Calibri" panose="020F0502020204030204" pitchFamily="34" charset="0"/>
                </a:rPr>
                <a:t> / </a:t>
              </a:r>
              <a:r>
                <a:rPr lang="pt-BR" dirty="0" err="1">
                  <a:latin typeface="Calibri" panose="020F0502020204030204" pitchFamily="34" charset="0"/>
                </a:rPr>
                <a:t>Reporting</a:t>
              </a:r>
              <a:endParaRPr lang="es-BO" dirty="0">
                <a:latin typeface="Calibri" panose="020F0502020204030204" pitchFamily="34" charset="0"/>
              </a:endParaRPr>
            </a:p>
          </p:txBody>
        </p:sp>
        <p:sp>
          <p:nvSpPr>
            <p:cNvPr id="3" name="TextBox 2"/>
            <p:cNvSpPr txBox="1"/>
            <p:nvPr/>
          </p:nvSpPr>
          <p:spPr>
            <a:xfrm>
              <a:off x="3034354" y="44465"/>
              <a:ext cx="1729740" cy="254715"/>
            </a:xfrm>
            <a:prstGeom prst="rect">
              <a:avLst/>
            </a:prstGeom>
            <a:noFill/>
          </p:spPr>
          <p:txBody>
            <a:bodyPr wrap="square" rtlCol="0">
              <a:spAutoFit/>
            </a:bodyPr>
            <a:lstStyle/>
            <a:p>
              <a:pPr algn="ctr"/>
              <a:r>
                <a:rPr lang="pt-BR" sz="1000" b="1" dirty="0" err="1">
                  <a:latin typeface="Calibri" panose="020F0502020204030204" pitchFamily="34" charset="0"/>
                </a:rPr>
                <a:t>Subscriber</a:t>
              </a:r>
              <a:r>
                <a:rPr lang="pt-BR" sz="1000" b="1" dirty="0">
                  <a:latin typeface="Calibri" panose="020F0502020204030204" pitchFamily="34" charset="0"/>
                </a:rPr>
                <a:t> </a:t>
              </a:r>
              <a:r>
                <a:rPr lang="pt-BR" sz="1000" b="1" dirty="0" err="1">
                  <a:latin typeface="Calibri" panose="020F0502020204030204" pitchFamily="34" charset="0"/>
                </a:rPr>
                <a:t>Source</a:t>
              </a:r>
              <a:endParaRPr lang="es-BO" sz="1000" b="1" dirty="0">
                <a:latin typeface="Calibri" panose="020F0502020204030204" pitchFamily="34" charset="0"/>
              </a:endParaRPr>
            </a:p>
          </p:txBody>
        </p:sp>
        <p:sp>
          <p:nvSpPr>
            <p:cNvPr id="5" name="Snip Single Corner Rectangle 4"/>
            <p:cNvSpPr/>
            <p:nvPr/>
          </p:nvSpPr>
          <p:spPr>
            <a:xfrm>
              <a:off x="3441398" y="331630"/>
              <a:ext cx="381000" cy="464820"/>
            </a:xfrm>
            <a:prstGeom prst="snip1Rect">
              <a:avLst/>
            </a:prstGeom>
            <a:solidFill>
              <a:schemeClr val="bg1"/>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latin typeface="Tahoma" pitchFamily="34" charset="0"/>
                <a:cs typeface="Tahoma" pitchFamily="34" charset="0"/>
              </a:endParaRPr>
            </a:p>
          </p:txBody>
        </p:sp>
        <p:sp>
          <p:nvSpPr>
            <p:cNvPr id="6" name="TextBox 5"/>
            <p:cNvSpPr txBox="1"/>
            <p:nvPr/>
          </p:nvSpPr>
          <p:spPr>
            <a:xfrm>
              <a:off x="3407108" y="456319"/>
              <a:ext cx="449580" cy="222876"/>
            </a:xfrm>
            <a:prstGeom prst="rect">
              <a:avLst/>
            </a:prstGeom>
            <a:noFill/>
          </p:spPr>
          <p:txBody>
            <a:bodyPr wrap="square" rtlCol="0">
              <a:spAutoFit/>
            </a:bodyPr>
            <a:lstStyle/>
            <a:p>
              <a:r>
                <a:rPr lang="pt-BR" sz="800" dirty="0"/>
                <a:t>CRM</a:t>
              </a:r>
              <a:endParaRPr lang="es-BO" sz="800" dirty="0"/>
            </a:p>
          </p:txBody>
        </p:sp>
        <p:sp>
          <p:nvSpPr>
            <p:cNvPr id="7" name="Snip Single Corner Rectangle 6"/>
            <p:cNvSpPr/>
            <p:nvPr/>
          </p:nvSpPr>
          <p:spPr>
            <a:xfrm>
              <a:off x="3951938" y="331630"/>
              <a:ext cx="381937" cy="464820"/>
            </a:xfrm>
            <a:prstGeom prst="snip1Rect">
              <a:avLst/>
            </a:prstGeom>
            <a:solidFill>
              <a:schemeClr val="bg1"/>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latin typeface="Tahoma" pitchFamily="34" charset="0"/>
                <a:cs typeface="Tahoma" pitchFamily="34" charset="0"/>
              </a:endParaRPr>
            </a:p>
          </p:txBody>
        </p:sp>
        <p:sp>
          <p:nvSpPr>
            <p:cNvPr id="8" name="TextBox 7"/>
            <p:cNvSpPr txBox="1"/>
            <p:nvPr/>
          </p:nvSpPr>
          <p:spPr>
            <a:xfrm>
              <a:off x="3917648" y="456319"/>
              <a:ext cx="529590" cy="222876"/>
            </a:xfrm>
            <a:prstGeom prst="rect">
              <a:avLst/>
            </a:prstGeom>
            <a:noFill/>
          </p:spPr>
          <p:txBody>
            <a:bodyPr wrap="square" rtlCol="0">
              <a:spAutoFit/>
            </a:bodyPr>
            <a:lstStyle/>
            <a:p>
              <a:r>
                <a:rPr lang="pt-BR" sz="800" dirty="0"/>
                <a:t>BSCS</a:t>
              </a:r>
              <a:endParaRPr lang="es-BO" sz="800" dirty="0"/>
            </a:p>
          </p:txBody>
        </p:sp>
        <p:sp>
          <p:nvSpPr>
            <p:cNvPr id="4" name="TextBox 3"/>
            <p:cNvSpPr txBox="1"/>
            <p:nvPr/>
          </p:nvSpPr>
          <p:spPr>
            <a:xfrm>
              <a:off x="94133" y="1672126"/>
              <a:ext cx="1729740" cy="254715"/>
            </a:xfrm>
            <a:prstGeom prst="rect">
              <a:avLst/>
            </a:prstGeom>
            <a:noFill/>
          </p:spPr>
          <p:txBody>
            <a:bodyPr wrap="square" rtlCol="0">
              <a:spAutoFit/>
            </a:bodyPr>
            <a:lstStyle/>
            <a:p>
              <a:pPr algn="ctr"/>
              <a:r>
                <a:rPr lang="pt-BR" sz="1000" b="1" dirty="0" err="1">
                  <a:latin typeface="Calibri" panose="020F0502020204030204" pitchFamily="34" charset="0"/>
                </a:rPr>
                <a:t>Transaction</a:t>
              </a:r>
              <a:r>
                <a:rPr lang="pt-BR" sz="1000" b="1" dirty="0">
                  <a:latin typeface="Calibri" panose="020F0502020204030204" pitchFamily="34" charset="0"/>
                </a:rPr>
                <a:t> </a:t>
              </a:r>
              <a:r>
                <a:rPr lang="pt-BR" sz="1000" b="1" dirty="0" err="1">
                  <a:latin typeface="Calibri" panose="020F0502020204030204" pitchFamily="34" charset="0"/>
                </a:rPr>
                <a:t>Source</a:t>
              </a:r>
              <a:endParaRPr lang="pt-BR" sz="1000" b="1" dirty="0">
                <a:latin typeface="Calibri" panose="020F0502020204030204" pitchFamily="34" charset="0"/>
              </a:endParaRPr>
            </a:p>
          </p:txBody>
        </p:sp>
        <p:sp>
          <p:nvSpPr>
            <p:cNvPr id="9" name="Snip Single Corner Rectangle 8"/>
            <p:cNvSpPr/>
            <p:nvPr/>
          </p:nvSpPr>
          <p:spPr>
            <a:xfrm>
              <a:off x="768504" y="1994815"/>
              <a:ext cx="381000" cy="464820"/>
            </a:xfrm>
            <a:prstGeom prst="snip1Rect">
              <a:avLst/>
            </a:prstGeom>
            <a:solidFill>
              <a:schemeClr val="bg1"/>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latin typeface="Tahoma" pitchFamily="34" charset="0"/>
                <a:cs typeface="Tahoma" pitchFamily="34" charset="0"/>
              </a:endParaRPr>
            </a:p>
          </p:txBody>
        </p:sp>
        <p:sp>
          <p:nvSpPr>
            <p:cNvPr id="10" name="TextBox 9"/>
            <p:cNvSpPr txBox="1"/>
            <p:nvPr/>
          </p:nvSpPr>
          <p:spPr>
            <a:xfrm>
              <a:off x="634201" y="2443769"/>
              <a:ext cx="649604" cy="222876"/>
            </a:xfrm>
            <a:prstGeom prst="rect">
              <a:avLst/>
            </a:prstGeom>
            <a:noFill/>
          </p:spPr>
          <p:txBody>
            <a:bodyPr wrap="square" rtlCol="0">
              <a:spAutoFit/>
            </a:bodyPr>
            <a:lstStyle/>
            <a:p>
              <a:r>
                <a:rPr lang="pt-BR" sz="800" dirty="0" err="1" smtClean="0"/>
                <a:t>Transact</a:t>
              </a:r>
              <a:endParaRPr lang="es-BO" sz="800" dirty="0"/>
            </a:p>
          </p:txBody>
        </p:sp>
        <p:sp>
          <p:nvSpPr>
            <p:cNvPr id="12" name="Snip Single Corner Rectangle 11"/>
            <p:cNvSpPr/>
            <p:nvPr/>
          </p:nvSpPr>
          <p:spPr>
            <a:xfrm>
              <a:off x="768504" y="2752647"/>
              <a:ext cx="381000" cy="464820"/>
            </a:xfrm>
            <a:prstGeom prst="snip1Rect">
              <a:avLst/>
            </a:prstGeom>
            <a:solidFill>
              <a:schemeClr val="bg1"/>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latin typeface="Tahoma" pitchFamily="34" charset="0"/>
                <a:cs typeface="Tahoma" pitchFamily="34" charset="0"/>
              </a:endParaRPr>
            </a:p>
          </p:txBody>
        </p:sp>
        <p:sp>
          <p:nvSpPr>
            <p:cNvPr id="13" name="TextBox 12"/>
            <p:cNvSpPr txBox="1"/>
            <p:nvPr/>
          </p:nvSpPr>
          <p:spPr>
            <a:xfrm>
              <a:off x="768504" y="3217466"/>
              <a:ext cx="638174" cy="222876"/>
            </a:xfrm>
            <a:prstGeom prst="rect">
              <a:avLst/>
            </a:prstGeom>
            <a:noFill/>
          </p:spPr>
          <p:txBody>
            <a:bodyPr wrap="square" rtlCol="0">
              <a:spAutoFit/>
            </a:bodyPr>
            <a:lstStyle/>
            <a:p>
              <a:r>
                <a:rPr lang="pt-BR" sz="800" dirty="0" smtClean="0"/>
                <a:t>SINN</a:t>
              </a:r>
              <a:endParaRPr lang="es-BO" sz="800" dirty="0"/>
            </a:p>
          </p:txBody>
        </p:sp>
        <p:sp>
          <p:nvSpPr>
            <p:cNvPr id="14" name="Snip Single Corner Rectangle 13"/>
            <p:cNvSpPr/>
            <p:nvPr/>
          </p:nvSpPr>
          <p:spPr>
            <a:xfrm>
              <a:off x="768504" y="3494613"/>
              <a:ext cx="381000" cy="464820"/>
            </a:xfrm>
            <a:prstGeom prst="snip1Rect">
              <a:avLst/>
            </a:prstGeom>
            <a:solidFill>
              <a:schemeClr val="bg1"/>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latin typeface="Tahoma" pitchFamily="34" charset="0"/>
                <a:cs typeface="Tahoma" pitchFamily="34" charset="0"/>
              </a:endParaRPr>
            </a:p>
          </p:txBody>
        </p:sp>
        <p:sp>
          <p:nvSpPr>
            <p:cNvPr id="15" name="TextBox 14"/>
            <p:cNvSpPr txBox="1"/>
            <p:nvPr/>
          </p:nvSpPr>
          <p:spPr>
            <a:xfrm>
              <a:off x="653251" y="3942467"/>
              <a:ext cx="649604" cy="350233"/>
            </a:xfrm>
            <a:prstGeom prst="rect">
              <a:avLst/>
            </a:prstGeom>
            <a:noFill/>
          </p:spPr>
          <p:txBody>
            <a:bodyPr wrap="square" rtlCol="0">
              <a:spAutoFit/>
            </a:bodyPr>
            <a:lstStyle/>
            <a:p>
              <a:r>
                <a:rPr lang="pt-BR" sz="800" dirty="0" err="1" smtClean="0"/>
                <a:t>CDRs</a:t>
              </a:r>
              <a:r>
                <a:rPr lang="pt-BR" sz="800" dirty="0" smtClean="0"/>
                <a:t> de Trafego</a:t>
              </a:r>
              <a:endParaRPr lang="es-BO" sz="800" dirty="0"/>
            </a:p>
          </p:txBody>
        </p:sp>
        <p:sp>
          <p:nvSpPr>
            <p:cNvPr id="27" name="Right Arrow 26"/>
            <p:cNvSpPr/>
            <p:nvPr/>
          </p:nvSpPr>
          <p:spPr>
            <a:xfrm rot="5400000">
              <a:off x="3682256" y="1068583"/>
              <a:ext cx="581430" cy="304128"/>
            </a:xfrm>
            <a:prstGeom prst="rightArrow">
              <a:avLst/>
            </a:prstGeom>
            <a:solidFill>
              <a:srgbClr val="F79646"/>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latin typeface="Tahoma" pitchFamily="34" charset="0"/>
                <a:cs typeface="Tahoma" pitchFamily="34" charset="0"/>
              </a:endParaRPr>
            </a:p>
          </p:txBody>
        </p:sp>
        <p:sp>
          <p:nvSpPr>
            <p:cNvPr id="28" name="TextBox 27"/>
            <p:cNvSpPr txBox="1"/>
            <p:nvPr/>
          </p:nvSpPr>
          <p:spPr>
            <a:xfrm>
              <a:off x="1685526" y="3156059"/>
              <a:ext cx="620584" cy="350233"/>
            </a:xfrm>
            <a:prstGeom prst="rect">
              <a:avLst/>
            </a:prstGeom>
            <a:noFill/>
          </p:spPr>
          <p:txBody>
            <a:bodyPr wrap="square" rtlCol="0">
              <a:spAutoFit/>
            </a:bodyPr>
            <a:lstStyle/>
            <a:p>
              <a:pPr algn="ctr"/>
              <a:r>
                <a:rPr lang="pt-BR" sz="800" dirty="0"/>
                <a:t>Original </a:t>
              </a:r>
              <a:r>
                <a:rPr lang="pt-BR" sz="800" dirty="0" err="1"/>
                <a:t>xDRs</a:t>
              </a:r>
              <a:endParaRPr lang="es-BO" sz="800" dirty="0"/>
            </a:p>
          </p:txBody>
        </p:sp>
        <p:sp>
          <p:nvSpPr>
            <p:cNvPr id="29" name="Right Arrow 28"/>
            <p:cNvSpPr/>
            <p:nvPr/>
          </p:nvSpPr>
          <p:spPr>
            <a:xfrm>
              <a:off x="2660706" y="2752647"/>
              <a:ext cx="633855" cy="432773"/>
            </a:xfrm>
            <a:prstGeom prst="rightArrow">
              <a:avLst/>
            </a:prstGeom>
            <a:solidFill>
              <a:srgbClr val="F79646"/>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latin typeface="Tahoma" pitchFamily="34" charset="0"/>
                <a:cs typeface="Tahoma" pitchFamily="34" charset="0"/>
              </a:endParaRPr>
            </a:p>
          </p:txBody>
        </p:sp>
        <p:sp>
          <p:nvSpPr>
            <p:cNvPr id="30" name="TextBox 29"/>
            <p:cNvSpPr txBox="1"/>
            <p:nvPr/>
          </p:nvSpPr>
          <p:spPr>
            <a:xfrm>
              <a:off x="2563992" y="3156059"/>
              <a:ext cx="746468" cy="350233"/>
            </a:xfrm>
            <a:prstGeom prst="rect">
              <a:avLst/>
            </a:prstGeom>
            <a:noFill/>
          </p:spPr>
          <p:txBody>
            <a:bodyPr wrap="square" rtlCol="0">
              <a:spAutoFit/>
            </a:bodyPr>
            <a:lstStyle/>
            <a:p>
              <a:pPr algn="ctr"/>
              <a:r>
                <a:rPr lang="pt-BR" sz="800" dirty="0" err="1"/>
                <a:t>NormalizedxDRs</a:t>
              </a:r>
              <a:endParaRPr lang="es-BO" sz="800" dirty="0"/>
            </a:p>
          </p:txBody>
        </p:sp>
        <p:sp>
          <p:nvSpPr>
            <p:cNvPr id="31" name="Right Arrow 30"/>
            <p:cNvSpPr/>
            <p:nvPr/>
          </p:nvSpPr>
          <p:spPr>
            <a:xfrm>
              <a:off x="3612084" y="2752647"/>
              <a:ext cx="633855" cy="432773"/>
            </a:xfrm>
            <a:prstGeom prst="rightArrow">
              <a:avLst/>
            </a:prstGeom>
            <a:solidFill>
              <a:srgbClr val="F79646"/>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latin typeface="Tahoma" pitchFamily="34" charset="0"/>
                <a:cs typeface="Tahoma" pitchFamily="34" charset="0"/>
              </a:endParaRPr>
            </a:p>
          </p:txBody>
        </p:sp>
        <p:sp>
          <p:nvSpPr>
            <p:cNvPr id="32" name="TextBox 31"/>
            <p:cNvSpPr txBox="1"/>
            <p:nvPr/>
          </p:nvSpPr>
          <p:spPr>
            <a:xfrm>
              <a:off x="3515370" y="3156059"/>
              <a:ext cx="746468" cy="222876"/>
            </a:xfrm>
            <a:prstGeom prst="rect">
              <a:avLst/>
            </a:prstGeom>
            <a:noFill/>
          </p:spPr>
          <p:txBody>
            <a:bodyPr wrap="square" rtlCol="0">
              <a:spAutoFit/>
            </a:bodyPr>
            <a:lstStyle/>
            <a:p>
              <a:pPr algn="ctr"/>
              <a:r>
                <a:rPr lang="pt-BR" sz="800" dirty="0"/>
                <a:t>Alerts</a:t>
              </a:r>
              <a:endParaRPr lang="es-BO" sz="800" dirty="0"/>
            </a:p>
          </p:txBody>
        </p:sp>
        <p:grpSp>
          <p:nvGrpSpPr>
            <p:cNvPr id="35" name="Group 34"/>
            <p:cNvGrpSpPr/>
            <p:nvPr/>
          </p:nvGrpSpPr>
          <p:grpSpPr>
            <a:xfrm>
              <a:off x="1820062" y="3483488"/>
              <a:ext cx="409269" cy="316857"/>
              <a:chOff x="2075852" y="4382573"/>
              <a:chExt cx="409269" cy="316857"/>
            </a:xfrm>
          </p:grpSpPr>
          <p:sp>
            <p:nvSpPr>
              <p:cNvPr id="33" name="Snip Single Corner Rectangle 32"/>
              <p:cNvSpPr/>
              <p:nvPr/>
            </p:nvSpPr>
            <p:spPr>
              <a:xfrm>
                <a:off x="2120607" y="4382573"/>
                <a:ext cx="260643" cy="316857"/>
              </a:xfrm>
              <a:prstGeom prst="snip1Rect">
                <a:avLst/>
              </a:prstGeom>
              <a:solidFill>
                <a:schemeClr val="bg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latin typeface="Tahoma" pitchFamily="34" charset="0"/>
                  <a:cs typeface="Tahoma" pitchFamily="34" charset="0"/>
                </a:endParaRPr>
              </a:p>
            </p:txBody>
          </p:sp>
          <p:sp>
            <p:nvSpPr>
              <p:cNvPr id="34" name="TextBox 33"/>
              <p:cNvSpPr txBox="1"/>
              <p:nvPr/>
            </p:nvSpPr>
            <p:spPr>
              <a:xfrm>
                <a:off x="2075852" y="4437025"/>
                <a:ext cx="409269" cy="191036"/>
              </a:xfrm>
              <a:prstGeom prst="rect">
                <a:avLst/>
              </a:prstGeom>
              <a:noFill/>
            </p:spPr>
            <p:txBody>
              <a:bodyPr wrap="square" rtlCol="0">
                <a:spAutoFit/>
              </a:bodyPr>
              <a:lstStyle/>
              <a:p>
                <a:r>
                  <a:rPr lang="pt-BR" sz="600" dirty="0"/>
                  <a:t>Files</a:t>
                </a:r>
                <a:endParaRPr lang="es-BO" sz="600" dirty="0"/>
              </a:p>
            </p:txBody>
          </p:sp>
        </p:grpSp>
        <p:grpSp>
          <p:nvGrpSpPr>
            <p:cNvPr id="36" name="Group 35"/>
            <p:cNvGrpSpPr/>
            <p:nvPr/>
          </p:nvGrpSpPr>
          <p:grpSpPr>
            <a:xfrm>
              <a:off x="2757787" y="3492710"/>
              <a:ext cx="409269" cy="316857"/>
              <a:chOff x="2077122" y="4382573"/>
              <a:chExt cx="409269" cy="316857"/>
            </a:xfrm>
          </p:grpSpPr>
          <p:sp>
            <p:nvSpPr>
              <p:cNvPr id="37" name="Snip Single Corner Rectangle 36"/>
              <p:cNvSpPr/>
              <p:nvPr/>
            </p:nvSpPr>
            <p:spPr>
              <a:xfrm>
                <a:off x="2120607" y="4382573"/>
                <a:ext cx="260643" cy="316857"/>
              </a:xfrm>
              <a:prstGeom prst="snip1Rect">
                <a:avLst/>
              </a:prstGeom>
              <a:solidFill>
                <a:schemeClr val="bg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latin typeface="Tahoma" pitchFamily="34" charset="0"/>
                  <a:cs typeface="Tahoma" pitchFamily="34" charset="0"/>
                </a:endParaRPr>
              </a:p>
            </p:txBody>
          </p:sp>
          <p:sp>
            <p:nvSpPr>
              <p:cNvPr id="38" name="TextBox 37"/>
              <p:cNvSpPr txBox="1"/>
              <p:nvPr/>
            </p:nvSpPr>
            <p:spPr>
              <a:xfrm>
                <a:off x="2077122" y="4424325"/>
                <a:ext cx="409269" cy="191036"/>
              </a:xfrm>
              <a:prstGeom prst="rect">
                <a:avLst/>
              </a:prstGeom>
              <a:noFill/>
            </p:spPr>
            <p:txBody>
              <a:bodyPr wrap="square" rtlCol="0">
                <a:spAutoFit/>
              </a:bodyPr>
              <a:lstStyle/>
              <a:p>
                <a:r>
                  <a:rPr lang="pt-BR" sz="600" dirty="0"/>
                  <a:t>Files</a:t>
                </a:r>
                <a:endParaRPr lang="es-BO" sz="600" dirty="0"/>
              </a:p>
            </p:txBody>
          </p:sp>
        </p:grpSp>
        <p:grpSp>
          <p:nvGrpSpPr>
            <p:cNvPr id="44" name="Group 43"/>
            <p:cNvGrpSpPr/>
            <p:nvPr/>
          </p:nvGrpSpPr>
          <p:grpSpPr>
            <a:xfrm>
              <a:off x="4518983" y="3534462"/>
              <a:ext cx="649605" cy="319665"/>
              <a:chOff x="2786610" y="4197350"/>
              <a:chExt cx="649605" cy="319665"/>
            </a:xfrm>
          </p:grpSpPr>
          <p:sp>
            <p:nvSpPr>
              <p:cNvPr id="42" name="Can 41"/>
              <p:cNvSpPr/>
              <p:nvPr/>
            </p:nvSpPr>
            <p:spPr>
              <a:xfrm>
                <a:off x="2977633" y="4197350"/>
                <a:ext cx="267217" cy="175421"/>
              </a:xfrm>
              <a:prstGeom prst="can">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latin typeface="Tahoma" pitchFamily="34" charset="0"/>
                  <a:cs typeface="Tahoma" pitchFamily="34" charset="0"/>
                </a:endParaRPr>
              </a:p>
            </p:txBody>
          </p:sp>
          <p:sp>
            <p:nvSpPr>
              <p:cNvPr id="43" name="TextBox 42"/>
              <p:cNvSpPr txBox="1"/>
              <p:nvPr/>
            </p:nvSpPr>
            <p:spPr>
              <a:xfrm>
                <a:off x="2786610" y="4341898"/>
                <a:ext cx="649605" cy="175117"/>
              </a:xfrm>
              <a:prstGeom prst="rect">
                <a:avLst/>
              </a:prstGeom>
              <a:noFill/>
            </p:spPr>
            <p:txBody>
              <a:bodyPr wrap="square" rtlCol="0">
                <a:spAutoFit/>
              </a:bodyPr>
              <a:lstStyle/>
              <a:p>
                <a:pPr algn="ctr"/>
                <a:r>
                  <a:rPr lang="pt-BR" sz="500" dirty="0"/>
                  <a:t>FMS </a:t>
                </a:r>
                <a:r>
                  <a:rPr lang="pt-BR" sz="500" dirty="0" err="1"/>
                  <a:t>Database</a:t>
                </a:r>
                <a:endParaRPr lang="es-BO" sz="500" dirty="0"/>
              </a:p>
            </p:txBody>
          </p:sp>
        </p:grpSp>
        <p:grpSp>
          <p:nvGrpSpPr>
            <p:cNvPr id="45" name="Group 44"/>
            <p:cNvGrpSpPr/>
            <p:nvPr/>
          </p:nvGrpSpPr>
          <p:grpSpPr>
            <a:xfrm>
              <a:off x="3715766" y="3349704"/>
              <a:ext cx="409269" cy="316857"/>
              <a:chOff x="2077122" y="4382573"/>
              <a:chExt cx="409269" cy="316857"/>
            </a:xfrm>
          </p:grpSpPr>
          <p:sp>
            <p:nvSpPr>
              <p:cNvPr id="46" name="Snip Single Corner Rectangle 45"/>
              <p:cNvSpPr/>
              <p:nvPr/>
            </p:nvSpPr>
            <p:spPr>
              <a:xfrm>
                <a:off x="2120607" y="4382573"/>
                <a:ext cx="260643" cy="316857"/>
              </a:xfrm>
              <a:prstGeom prst="snip1Rect">
                <a:avLst/>
              </a:prstGeom>
              <a:solidFill>
                <a:schemeClr val="bg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latin typeface="Tahoma" pitchFamily="34" charset="0"/>
                  <a:cs typeface="Tahoma" pitchFamily="34" charset="0"/>
                </a:endParaRPr>
              </a:p>
            </p:txBody>
          </p:sp>
          <p:sp>
            <p:nvSpPr>
              <p:cNvPr id="47" name="TextBox 46"/>
              <p:cNvSpPr txBox="1"/>
              <p:nvPr/>
            </p:nvSpPr>
            <p:spPr>
              <a:xfrm>
                <a:off x="2077122" y="4424325"/>
                <a:ext cx="409269" cy="191036"/>
              </a:xfrm>
              <a:prstGeom prst="rect">
                <a:avLst/>
              </a:prstGeom>
              <a:noFill/>
            </p:spPr>
            <p:txBody>
              <a:bodyPr wrap="square" rtlCol="0">
                <a:spAutoFit/>
              </a:bodyPr>
              <a:lstStyle/>
              <a:p>
                <a:r>
                  <a:rPr lang="pt-BR" sz="600" dirty="0"/>
                  <a:t>Files</a:t>
                </a:r>
                <a:endParaRPr lang="es-BO" sz="600" dirty="0"/>
              </a:p>
            </p:txBody>
          </p:sp>
        </p:grpSp>
        <p:sp>
          <p:nvSpPr>
            <p:cNvPr id="48" name="Right Arrow 47"/>
            <p:cNvSpPr/>
            <p:nvPr/>
          </p:nvSpPr>
          <p:spPr>
            <a:xfrm>
              <a:off x="4567266" y="2757520"/>
              <a:ext cx="633855" cy="432773"/>
            </a:xfrm>
            <a:prstGeom prst="rightArrow">
              <a:avLst/>
            </a:prstGeom>
            <a:solidFill>
              <a:srgbClr val="F79646"/>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latin typeface="Tahoma" pitchFamily="34" charset="0"/>
                <a:cs typeface="Tahoma" pitchFamily="34" charset="0"/>
              </a:endParaRPr>
            </a:p>
          </p:txBody>
        </p:sp>
        <p:sp>
          <p:nvSpPr>
            <p:cNvPr id="49" name="TextBox 48"/>
            <p:cNvSpPr txBox="1"/>
            <p:nvPr/>
          </p:nvSpPr>
          <p:spPr>
            <a:xfrm>
              <a:off x="4470552" y="3160932"/>
              <a:ext cx="746468" cy="350233"/>
            </a:xfrm>
            <a:prstGeom prst="rect">
              <a:avLst/>
            </a:prstGeom>
            <a:noFill/>
          </p:spPr>
          <p:txBody>
            <a:bodyPr wrap="square" rtlCol="0">
              <a:spAutoFit/>
            </a:bodyPr>
            <a:lstStyle/>
            <a:p>
              <a:pPr algn="ctr"/>
              <a:r>
                <a:rPr lang="pt-BR" sz="800" dirty="0" err="1"/>
                <a:t>Correlation</a:t>
              </a:r>
              <a:r>
                <a:rPr lang="pt-BR" sz="800" dirty="0"/>
                <a:t> </a:t>
              </a:r>
              <a:r>
                <a:rPr lang="pt-BR" sz="800" dirty="0" err="1"/>
                <a:t>Results</a:t>
              </a:r>
              <a:endParaRPr lang="es-BO" sz="800" dirty="0"/>
            </a:p>
          </p:txBody>
        </p:sp>
        <p:grpSp>
          <p:nvGrpSpPr>
            <p:cNvPr id="59" name="Group 58"/>
            <p:cNvGrpSpPr/>
            <p:nvPr/>
          </p:nvGrpSpPr>
          <p:grpSpPr>
            <a:xfrm>
              <a:off x="5480402" y="3243565"/>
              <a:ext cx="649605" cy="319665"/>
              <a:chOff x="2786610" y="4197350"/>
              <a:chExt cx="649605" cy="319665"/>
            </a:xfrm>
          </p:grpSpPr>
          <p:sp>
            <p:nvSpPr>
              <p:cNvPr id="60" name="Can 59"/>
              <p:cNvSpPr/>
              <p:nvPr/>
            </p:nvSpPr>
            <p:spPr>
              <a:xfrm>
                <a:off x="2977633" y="4197350"/>
                <a:ext cx="267217" cy="175421"/>
              </a:xfrm>
              <a:prstGeom prst="can">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latin typeface="Tahoma" pitchFamily="34" charset="0"/>
                  <a:cs typeface="Tahoma" pitchFamily="34" charset="0"/>
                </a:endParaRPr>
              </a:p>
            </p:txBody>
          </p:sp>
          <p:sp>
            <p:nvSpPr>
              <p:cNvPr id="61" name="TextBox 60"/>
              <p:cNvSpPr txBox="1"/>
              <p:nvPr/>
            </p:nvSpPr>
            <p:spPr>
              <a:xfrm>
                <a:off x="2786610" y="4341898"/>
                <a:ext cx="649605" cy="175117"/>
              </a:xfrm>
              <a:prstGeom prst="rect">
                <a:avLst/>
              </a:prstGeom>
              <a:noFill/>
            </p:spPr>
            <p:txBody>
              <a:bodyPr wrap="square" rtlCol="0">
                <a:spAutoFit/>
              </a:bodyPr>
              <a:lstStyle/>
              <a:p>
                <a:pPr algn="ctr"/>
                <a:r>
                  <a:rPr lang="pt-BR" sz="500" dirty="0"/>
                  <a:t>FMS </a:t>
                </a:r>
                <a:r>
                  <a:rPr lang="pt-BR" sz="500" dirty="0" err="1"/>
                  <a:t>Database</a:t>
                </a:r>
                <a:endParaRPr lang="es-BO" sz="500" dirty="0"/>
              </a:p>
            </p:txBody>
          </p:sp>
        </p:grpSp>
        <p:sp>
          <p:nvSpPr>
            <p:cNvPr id="62" name="TextBox 61"/>
            <p:cNvSpPr txBox="1"/>
            <p:nvPr/>
          </p:nvSpPr>
          <p:spPr>
            <a:xfrm>
              <a:off x="5423331" y="3039077"/>
              <a:ext cx="746468" cy="222876"/>
            </a:xfrm>
            <a:prstGeom prst="rect">
              <a:avLst/>
            </a:prstGeom>
            <a:noFill/>
          </p:spPr>
          <p:txBody>
            <a:bodyPr wrap="square" rtlCol="0">
              <a:spAutoFit/>
            </a:bodyPr>
            <a:lstStyle/>
            <a:p>
              <a:pPr algn="ctr"/>
              <a:r>
                <a:rPr lang="pt-BR" sz="800" dirty="0"/>
                <a:t>CM Cases</a:t>
              </a:r>
              <a:endParaRPr lang="es-BO" sz="800" dirty="0"/>
            </a:p>
          </p:txBody>
        </p:sp>
        <p:grpSp>
          <p:nvGrpSpPr>
            <p:cNvPr id="64" name="Group 63"/>
            <p:cNvGrpSpPr/>
            <p:nvPr/>
          </p:nvGrpSpPr>
          <p:grpSpPr>
            <a:xfrm>
              <a:off x="6196978" y="3638038"/>
              <a:ext cx="746468" cy="747355"/>
              <a:chOff x="6383766" y="2747813"/>
              <a:chExt cx="746468" cy="747355"/>
            </a:xfrm>
          </p:grpSpPr>
          <p:pic>
            <p:nvPicPr>
              <p:cNvPr id="53" name="Picture 5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13135" y="2747813"/>
                <a:ext cx="684355" cy="460170"/>
              </a:xfrm>
              <a:prstGeom prst="rect">
                <a:avLst/>
              </a:prstGeom>
            </p:spPr>
          </p:pic>
          <p:sp>
            <p:nvSpPr>
              <p:cNvPr id="63" name="TextBox 62"/>
              <p:cNvSpPr txBox="1"/>
              <p:nvPr/>
            </p:nvSpPr>
            <p:spPr>
              <a:xfrm>
                <a:off x="6383766" y="3144935"/>
                <a:ext cx="746468" cy="350233"/>
              </a:xfrm>
              <a:prstGeom prst="rect">
                <a:avLst/>
              </a:prstGeom>
              <a:noFill/>
            </p:spPr>
            <p:txBody>
              <a:bodyPr wrap="square" rtlCol="0">
                <a:spAutoFit/>
              </a:bodyPr>
              <a:lstStyle/>
              <a:p>
                <a:pPr algn="ctr"/>
                <a:r>
                  <a:rPr lang="pt-BR" sz="800" dirty="0" err="1"/>
                  <a:t>Fraud</a:t>
                </a:r>
                <a:r>
                  <a:rPr lang="pt-BR" sz="800" dirty="0"/>
                  <a:t> </a:t>
                </a:r>
                <a:r>
                  <a:rPr lang="pt-BR" sz="800" dirty="0" err="1"/>
                  <a:t>Analyst</a:t>
                </a:r>
                <a:endParaRPr lang="es-BO" sz="800" dirty="0"/>
              </a:p>
            </p:txBody>
          </p:sp>
        </p:grpSp>
        <p:grpSp>
          <p:nvGrpSpPr>
            <p:cNvPr id="69" name="Group 68"/>
            <p:cNvGrpSpPr/>
            <p:nvPr/>
          </p:nvGrpSpPr>
          <p:grpSpPr>
            <a:xfrm>
              <a:off x="2517451" y="4393863"/>
              <a:ext cx="649605" cy="319665"/>
              <a:chOff x="2365265" y="4743250"/>
              <a:chExt cx="649605" cy="319665"/>
            </a:xfrm>
          </p:grpSpPr>
          <p:sp>
            <p:nvSpPr>
              <p:cNvPr id="67" name="Can 66"/>
              <p:cNvSpPr/>
              <p:nvPr/>
            </p:nvSpPr>
            <p:spPr>
              <a:xfrm>
                <a:off x="2556288" y="4743250"/>
                <a:ext cx="267217" cy="175421"/>
              </a:xfrm>
              <a:prstGeom prst="can">
                <a:avLst/>
              </a:prstGeom>
              <a:solidFill>
                <a:schemeClr val="bg1"/>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u="sng" dirty="0">
                  <a:latin typeface="Tahoma" pitchFamily="34" charset="0"/>
                  <a:cs typeface="Tahoma" pitchFamily="34" charset="0"/>
                </a:endParaRPr>
              </a:p>
            </p:txBody>
          </p:sp>
          <p:sp>
            <p:nvSpPr>
              <p:cNvPr id="68" name="TextBox 67"/>
              <p:cNvSpPr txBox="1"/>
              <p:nvPr/>
            </p:nvSpPr>
            <p:spPr>
              <a:xfrm>
                <a:off x="2365265" y="4887798"/>
                <a:ext cx="649605" cy="175117"/>
              </a:xfrm>
              <a:prstGeom prst="rect">
                <a:avLst/>
              </a:prstGeom>
              <a:noFill/>
            </p:spPr>
            <p:txBody>
              <a:bodyPr wrap="square" rtlCol="0">
                <a:spAutoFit/>
              </a:bodyPr>
              <a:lstStyle/>
              <a:p>
                <a:pPr algn="ctr"/>
                <a:r>
                  <a:rPr lang="pt-BR" sz="500" dirty="0"/>
                  <a:t>FMS </a:t>
                </a:r>
                <a:r>
                  <a:rPr lang="pt-BR" sz="500" dirty="0" err="1"/>
                  <a:t>Database</a:t>
                </a:r>
                <a:endParaRPr lang="es-BO" sz="500" dirty="0"/>
              </a:p>
            </p:txBody>
          </p:sp>
        </p:grpSp>
        <p:sp>
          <p:nvSpPr>
            <p:cNvPr id="70" name="TextBox 69"/>
            <p:cNvSpPr txBox="1"/>
            <p:nvPr/>
          </p:nvSpPr>
          <p:spPr>
            <a:xfrm>
              <a:off x="1971493" y="4231789"/>
              <a:ext cx="620584" cy="350233"/>
            </a:xfrm>
            <a:prstGeom prst="rect">
              <a:avLst/>
            </a:prstGeom>
            <a:noFill/>
          </p:spPr>
          <p:txBody>
            <a:bodyPr wrap="square" rtlCol="0">
              <a:spAutoFit/>
            </a:bodyPr>
            <a:lstStyle/>
            <a:p>
              <a:pPr algn="ctr"/>
              <a:r>
                <a:rPr lang="pt-BR" sz="800" dirty="0" err="1"/>
                <a:t>xDRs</a:t>
              </a:r>
              <a:r>
                <a:rPr lang="pt-BR" sz="800" dirty="0"/>
                <a:t> </a:t>
              </a:r>
              <a:r>
                <a:rPr lang="pt-BR" sz="800" dirty="0" err="1"/>
                <a:t>Details</a:t>
              </a:r>
              <a:endParaRPr lang="es-BO" sz="800" dirty="0"/>
            </a:p>
          </p:txBody>
        </p:sp>
        <p:sp>
          <p:nvSpPr>
            <p:cNvPr id="71" name="Bent Arrow 70"/>
            <p:cNvSpPr/>
            <p:nvPr/>
          </p:nvSpPr>
          <p:spPr>
            <a:xfrm rot="16200000" flipV="1">
              <a:off x="4863864" y="3805574"/>
              <a:ext cx="462679" cy="770396"/>
            </a:xfrm>
            <a:prstGeom prst="bentArrow">
              <a:avLst/>
            </a:prstGeom>
            <a:solidFill>
              <a:srgbClr val="F79646"/>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solidFill>
                  <a:schemeClr val="tx1"/>
                </a:solidFill>
                <a:latin typeface="Tahoma" pitchFamily="34" charset="0"/>
                <a:cs typeface="Tahoma" pitchFamily="34" charset="0"/>
              </a:endParaRPr>
            </a:p>
          </p:txBody>
        </p:sp>
        <p:grpSp>
          <p:nvGrpSpPr>
            <p:cNvPr id="73" name="Group 72"/>
            <p:cNvGrpSpPr/>
            <p:nvPr/>
          </p:nvGrpSpPr>
          <p:grpSpPr>
            <a:xfrm>
              <a:off x="4745153" y="4341064"/>
              <a:ext cx="649605" cy="319665"/>
              <a:chOff x="2365265" y="4743250"/>
              <a:chExt cx="649605" cy="319665"/>
            </a:xfrm>
          </p:grpSpPr>
          <p:sp>
            <p:nvSpPr>
              <p:cNvPr id="74" name="Can 73"/>
              <p:cNvSpPr/>
              <p:nvPr/>
            </p:nvSpPr>
            <p:spPr>
              <a:xfrm>
                <a:off x="2556288" y="4743250"/>
                <a:ext cx="267217" cy="175421"/>
              </a:xfrm>
              <a:prstGeom prst="can">
                <a:avLst/>
              </a:prstGeom>
              <a:solidFill>
                <a:schemeClr val="bg1"/>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u="sng" dirty="0">
                  <a:latin typeface="Tahoma" pitchFamily="34" charset="0"/>
                  <a:cs typeface="Tahoma" pitchFamily="34" charset="0"/>
                </a:endParaRPr>
              </a:p>
            </p:txBody>
          </p:sp>
          <p:sp>
            <p:nvSpPr>
              <p:cNvPr id="75" name="TextBox 74"/>
              <p:cNvSpPr txBox="1"/>
              <p:nvPr/>
            </p:nvSpPr>
            <p:spPr>
              <a:xfrm>
                <a:off x="2365265" y="4887798"/>
                <a:ext cx="649605" cy="175117"/>
              </a:xfrm>
              <a:prstGeom prst="rect">
                <a:avLst/>
              </a:prstGeom>
              <a:noFill/>
            </p:spPr>
            <p:txBody>
              <a:bodyPr wrap="square" rtlCol="0">
                <a:spAutoFit/>
              </a:bodyPr>
              <a:lstStyle/>
              <a:p>
                <a:pPr algn="ctr"/>
                <a:r>
                  <a:rPr lang="pt-BR" sz="500" dirty="0"/>
                  <a:t>FMS </a:t>
                </a:r>
                <a:r>
                  <a:rPr lang="pt-BR" sz="500" dirty="0" err="1"/>
                  <a:t>Database</a:t>
                </a:r>
                <a:endParaRPr lang="es-BO" sz="500" dirty="0"/>
              </a:p>
            </p:txBody>
          </p:sp>
        </p:grpSp>
        <p:sp>
          <p:nvSpPr>
            <p:cNvPr id="76" name="TextBox 75"/>
            <p:cNvSpPr txBox="1"/>
            <p:nvPr/>
          </p:nvSpPr>
          <p:spPr>
            <a:xfrm>
              <a:off x="5326343" y="4203022"/>
              <a:ext cx="620584" cy="477591"/>
            </a:xfrm>
            <a:prstGeom prst="rect">
              <a:avLst/>
            </a:prstGeom>
            <a:noFill/>
          </p:spPr>
          <p:txBody>
            <a:bodyPr wrap="square" rtlCol="0">
              <a:spAutoFit/>
            </a:bodyPr>
            <a:lstStyle/>
            <a:p>
              <a:pPr algn="ctr"/>
              <a:r>
                <a:rPr lang="pt-BR" sz="800" dirty="0" err="1"/>
                <a:t>Selected</a:t>
              </a:r>
              <a:r>
                <a:rPr lang="pt-BR" sz="800" dirty="0"/>
                <a:t> </a:t>
              </a:r>
              <a:r>
                <a:rPr lang="pt-BR" sz="800" dirty="0" err="1"/>
                <a:t>xDRs</a:t>
              </a:r>
              <a:r>
                <a:rPr lang="pt-BR" sz="800" dirty="0"/>
                <a:t> </a:t>
              </a:r>
              <a:r>
                <a:rPr lang="pt-BR" sz="800" dirty="0" err="1"/>
                <a:t>Details</a:t>
              </a:r>
              <a:endParaRPr lang="es-BO" sz="800" dirty="0"/>
            </a:p>
          </p:txBody>
        </p:sp>
        <p:sp>
          <p:nvSpPr>
            <p:cNvPr id="77" name="Bent Arrow 76"/>
            <p:cNvSpPr/>
            <p:nvPr/>
          </p:nvSpPr>
          <p:spPr>
            <a:xfrm rot="5400000" flipV="1">
              <a:off x="2451678" y="1469266"/>
              <a:ext cx="560256" cy="766847"/>
            </a:xfrm>
            <a:prstGeom prst="bentArrow">
              <a:avLst/>
            </a:prstGeom>
            <a:solidFill>
              <a:srgbClr val="F79646"/>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solidFill>
                  <a:schemeClr val="tx1"/>
                </a:solidFill>
                <a:latin typeface="Tahoma" pitchFamily="34" charset="0"/>
                <a:cs typeface="Tahoma" pitchFamily="34" charset="0"/>
              </a:endParaRPr>
            </a:p>
          </p:txBody>
        </p:sp>
        <p:sp>
          <p:nvSpPr>
            <p:cNvPr id="78" name="TextBox 77"/>
            <p:cNvSpPr txBox="1"/>
            <p:nvPr/>
          </p:nvSpPr>
          <p:spPr>
            <a:xfrm>
              <a:off x="2158497" y="1374073"/>
              <a:ext cx="920262" cy="222876"/>
            </a:xfrm>
            <a:prstGeom prst="rect">
              <a:avLst/>
            </a:prstGeom>
            <a:noFill/>
          </p:spPr>
          <p:txBody>
            <a:bodyPr wrap="square" rtlCol="0">
              <a:spAutoFit/>
            </a:bodyPr>
            <a:lstStyle/>
            <a:p>
              <a:pPr algn="ctr"/>
              <a:r>
                <a:rPr lang="pt-BR" sz="800" dirty="0" err="1"/>
                <a:t>Segmentation</a:t>
              </a:r>
              <a:endParaRPr lang="es-BO" sz="800" dirty="0"/>
            </a:p>
          </p:txBody>
        </p:sp>
        <p:grpSp>
          <p:nvGrpSpPr>
            <p:cNvPr id="79" name="Group 78"/>
            <p:cNvGrpSpPr/>
            <p:nvPr/>
          </p:nvGrpSpPr>
          <p:grpSpPr>
            <a:xfrm>
              <a:off x="2497620" y="1632571"/>
              <a:ext cx="649605" cy="319665"/>
              <a:chOff x="2365265" y="4743250"/>
              <a:chExt cx="649605" cy="319665"/>
            </a:xfrm>
          </p:grpSpPr>
          <p:sp>
            <p:nvSpPr>
              <p:cNvPr id="80" name="Can 79"/>
              <p:cNvSpPr/>
              <p:nvPr/>
            </p:nvSpPr>
            <p:spPr>
              <a:xfrm>
                <a:off x="2556288" y="4743250"/>
                <a:ext cx="267217" cy="175421"/>
              </a:xfrm>
              <a:prstGeom prst="can">
                <a:avLst/>
              </a:prstGeom>
              <a:solidFill>
                <a:schemeClr val="bg1"/>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u="sng" dirty="0">
                  <a:latin typeface="Tahoma" pitchFamily="34" charset="0"/>
                  <a:cs typeface="Tahoma" pitchFamily="34" charset="0"/>
                </a:endParaRPr>
              </a:p>
            </p:txBody>
          </p:sp>
          <p:sp>
            <p:nvSpPr>
              <p:cNvPr id="81" name="TextBox 80"/>
              <p:cNvSpPr txBox="1"/>
              <p:nvPr/>
            </p:nvSpPr>
            <p:spPr>
              <a:xfrm>
                <a:off x="2365265" y="4887798"/>
                <a:ext cx="649605" cy="175117"/>
              </a:xfrm>
              <a:prstGeom prst="rect">
                <a:avLst/>
              </a:prstGeom>
              <a:noFill/>
            </p:spPr>
            <p:txBody>
              <a:bodyPr wrap="square" rtlCol="0">
                <a:spAutoFit/>
              </a:bodyPr>
              <a:lstStyle/>
              <a:p>
                <a:pPr algn="ctr"/>
                <a:r>
                  <a:rPr lang="pt-BR" sz="500" dirty="0"/>
                  <a:t>ER </a:t>
                </a:r>
                <a:r>
                  <a:rPr lang="pt-BR" sz="500" dirty="0" err="1"/>
                  <a:t>Entity</a:t>
                </a:r>
                <a:endParaRPr lang="es-BO" sz="500" dirty="0"/>
              </a:p>
            </p:txBody>
          </p:sp>
        </p:grpSp>
        <p:sp>
          <p:nvSpPr>
            <p:cNvPr id="82" name="Bent Arrow 81"/>
            <p:cNvSpPr/>
            <p:nvPr/>
          </p:nvSpPr>
          <p:spPr>
            <a:xfrm rot="5400000">
              <a:off x="4848083" y="1469108"/>
              <a:ext cx="560256" cy="737436"/>
            </a:xfrm>
            <a:prstGeom prst="bentArrow">
              <a:avLst/>
            </a:prstGeom>
            <a:solidFill>
              <a:srgbClr val="F79646"/>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solidFill>
                  <a:schemeClr val="tx1"/>
                </a:solidFill>
                <a:latin typeface="Tahoma" pitchFamily="34" charset="0"/>
                <a:cs typeface="Tahoma" pitchFamily="34" charset="0"/>
              </a:endParaRPr>
            </a:p>
          </p:txBody>
        </p:sp>
        <p:sp>
          <p:nvSpPr>
            <p:cNvPr id="83" name="TextBox 82"/>
            <p:cNvSpPr txBox="1"/>
            <p:nvPr/>
          </p:nvSpPr>
          <p:spPr>
            <a:xfrm>
              <a:off x="5308402" y="1555472"/>
              <a:ext cx="834234" cy="350233"/>
            </a:xfrm>
            <a:prstGeom prst="rect">
              <a:avLst/>
            </a:prstGeom>
            <a:noFill/>
          </p:spPr>
          <p:txBody>
            <a:bodyPr wrap="square" rtlCol="0">
              <a:spAutoFit/>
            </a:bodyPr>
            <a:lstStyle/>
            <a:p>
              <a:pPr algn="ctr"/>
              <a:r>
                <a:rPr lang="pt-BR" sz="800" dirty="0" err="1"/>
                <a:t>Customer</a:t>
              </a:r>
              <a:r>
                <a:rPr lang="pt-BR" sz="800" dirty="0"/>
                <a:t> </a:t>
              </a:r>
              <a:r>
                <a:rPr lang="pt-BR" sz="800" dirty="0" err="1"/>
                <a:t>Information</a:t>
              </a:r>
              <a:endParaRPr lang="es-BO" sz="800" dirty="0"/>
            </a:p>
          </p:txBody>
        </p:sp>
        <p:grpSp>
          <p:nvGrpSpPr>
            <p:cNvPr id="84" name="Group 83"/>
            <p:cNvGrpSpPr/>
            <p:nvPr/>
          </p:nvGrpSpPr>
          <p:grpSpPr>
            <a:xfrm>
              <a:off x="4682103" y="1634889"/>
              <a:ext cx="649605" cy="319665"/>
              <a:chOff x="2365265" y="4743250"/>
              <a:chExt cx="649605" cy="319665"/>
            </a:xfrm>
          </p:grpSpPr>
          <p:sp>
            <p:nvSpPr>
              <p:cNvPr id="85" name="Can 84"/>
              <p:cNvSpPr/>
              <p:nvPr/>
            </p:nvSpPr>
            <p:spPr>
              <a:xfrm>
                <a:off x="2556288" y="4743250"/>
                <a:ext cx="267217" cy="175421"/>
              </a:xfrm>
              <a:prstGeom prst="can">
                <a:avLst/>
              </a:prstGeom>
              <a:solidFill>
                <a:schemeClr val="bg1"/>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u="sng" dirty="0">
                  <a:latin typeface="Tahoma" pitchFamily="34" charset="0"/>
                  <a:cs typeface="Tahoma" pitchFamily="34" charset="0"/>
                </a:endParaRPr>
              </a:p>
            </p:txBody>
          </p:sp>
          <p:sp>
            <p:nvSpPr>
              <p:cNvPr id="86" name="TextBox 85"/>
              <p:cNvSpPr txBox="1"/>
              <p:nvPr/>
            </p:nvSpPr>
            <p:spPr>
              <a:xfrm>
                <a:off x="2365265" y="4887798"/>
                <a:ext cx="649605" cy="175117"/>
              </a:xfrm>
              <a:prstGeom prst="rect">
                <a:avLst/>
              </a:prstGeom>
              <a:noFill/>
            </p:spPr>
            <p:txBody>
              <a:bodyPr wrap="square" rtlCol="0">
                <a:spAutoFit/>
              </a:bodyPr>
              <a:lstStyle/>
              <a:p>
                <a:pPr algn="ctr"/>
                <a:r>
                  <a:rPr lang="pt-BR" sz="500" dirty="0"/>
                  <a:t>FMS </a:t>
                </a:r>
                <a:r>
                  <a:rPr lang="pt-BR" sz="500" dirty="0" err="1"/>
                  <a:t>Database</a:t>
                </a:r>
                <a:endParaRPr lang="es-BO" sz="500" dirty="0"/>
              </a:p>
            </p:txBody>
          </p:sp>
        </p:grpSp>
        <p:sp>
          <p:nvSpPr>
            <p:cNvPr id="88" name="Right Arrow 87"/>
            <p:cNvSpPr/>
            <p:nvPr/>
          </p:nvSpPr>
          <p:spPr>
            <a:xfrm>
              <a:off x="1715304" y="2753696"/>
              <a:ext cx="633855" cy="432773"/>
            </a:xfrm>
            <a:prstGeom prst="rightArrow">
              <a:avLst/>
            </a:prstGeom>
            <a:solidFill>
              <a:srgbClr val="F79646"/>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latin typeface="Tahoma" pitchFamily="34" charset="0"/>
                <a:cs typeface="Tahoma" pitchFamily="34" charset="0"/>
              </a:endParaRPr>
            </a:p>
          </p:txBody>
        </p:sp>
        <p:sp>
          <p:nvSpPr>
            <p:cNvPr id="89" name="TextBox 88"/>
            <p:cNvSpPr txBox="1"/>
            <p:nvPr/>
          </p:nvSpPr>
          <p:spPr>
            <a:xfrm>
              <a:off x="3925489" y="954775"/>
              <a:ext cx="834234" cy="350233"/>
            </a:xfrm>
            <a:prstGeom prst="rect">
              <a:avLst/>
            </a:prstGeom>
            <a:noFill/>
          </p:spPr>
          <p:txBody>
            <a:bodyPr wrap="square" rtlCol="0">
              <a:spAutoFit/>
            </a:bodyPr>
            <a:lstStyle/>
            <a:p>
              <a:pPr algn="ctr"/>
              <a:r>
                <a:rPr lang="pt-BR" sz="800" dirty="0" err="1"/>
                <a:t>Customer</a:t>
              </a:r>
              <a:r>
                <a:rPr lang="pt-BR" sz="800" dirty="0"/>
                <a:t> </a:t>
              </a:r>
              <a:r>
                <a:rPr lang="pt-BR" sz="800" dirty="0" err="1"/>
                <a:t>Information</a:t>
              </a:r>
              <a:endParaRPr lang="es-BO" sz="800" dirty="0"/>
            </a:p>
          </p:txBody>
        </p:sp>
        <p:sp>
          <p:nvSpPr>
            <p:cNvPr id="91" name="Bent Arrow 90"/>
            <p:cNvSpPr/>
            <p:nvPr/>
          </p:nvSpPr>
          <p:spPr>
            <a:xfrm rot="5400000">
              <a:off x="5802312" y="2594317"/>
              <a:ext cx="656267" cy="1236335"/>
            </a:xfrm>
            <a:prstGeom prst="bentArrow">
              <a:avLst/>
            </a:prstGeom>
            <a:solidFill>
              <a:srgbClr val="F79646"/>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solidFill>
                  <a:schemeClr val="tx1"/>
                </a:solidFill>
                <a:latin typeface="Tahoma" pitchFamily="34" charset="0"/>
                <a:cs typeface="Tahoma" pitchFamily="34" charset="0"/>
              </a:endParaRPr>
            </a:p>
          </p:txBody>
        </p:sp>
        <p:sp>
          <p:nvSpPr>
            <p:cNvPr id="95" name="TextBox 94"/>
            <p:cNvSpPr txBox="1"/>
            <p:nvPr/>
          </p:nvSpPr>
          <p:spPr>
            <a:xfrm>
              <a:off x="6568524" y="4728140"/>
              <a:ext cx="746468" cy="350233"/>
            </a:xfrm>
            <a:prstGeom prst="rect">
              <a:avLst/>
            </a:prstGeom>
            <a:noFill/>
          </p:spPr>
          <p:txBody>
            <a:bodyPr wrap="square" rtlCol="0">
              <a:spAutoFit/>
            </a:bodyPr>
            <a:lstStyle/>
            <a:p>
              <a:pPr algn="ctr"/>
              <a:r>
                <a:rPr lang="pt-BR" sz="800" dirty="0" err="1"/>
                <a:t>Analysis</a:t>
              </a:r>
              <a:r>
                <a:rPr lang="pt-BR" sz="800" dirty="0"/>
                <a:t> &amp; </a:t>
              </a:r>
              <a:r>
                <a:rPr lang="pt-BR" sz="800" dirty="0" err="1"/>
                <a:t>Reporting</a:t>
              </a:r>
              <a:endParaRPr lang="es-BO" sz="800" dirty="0"/>
            </a:p>
          </p:txBody>
        </p:sp>
        <p:grpSp>
          <p:nvGrpSpPr>
            <p:cNvPr id="92" name="Group 91"/>
            <p:cNvGrpSpPr/>
            <p:nvPr/>
          </p:nvGrpSpPr>
          <p:grpSpPr>
            <a:xfrm>
              <a:off x="6184401" y="5145340"/>
              <a:ext cx="649605" cy="319665"/>
              <a:chOff x="2786610" y="4197350"/>
              <a:chExt cx="649605" cy="319665"/>
            </a:xfrm>
          </p:grpSpPr>
          <p:sp>
            <p:nvSpPr>
              <p:cNvPr id="93" name="Can 92"/>
              <p:cNvSpPr/>
              <p:nvPr/>
            </p:nvSpPr>
            <p:spPr>
              <a:xfrm>
                <a:off x="2977633" y="4197350"/>
                <a:ext cx="267217" cy="175421"/>
              </a:xfrm>
              <a:prstGeom prst="can">
                <a:avLst/>
              </a:prstGeom>
              <a:solidFill>
                <a:schemeClr val="bg1"/>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latin typeface="Tahoma" pitchFamily="34" charset="0"/>
                  <a:cs typeface="Tahoma" pitchFamily="34" charset="0"/>
                </a:endParaRPr>
              </a:p>
            </p:txBody>
          </p:sp>
          <p:sp>
            <p:nvSpPr>
              <p:cNvPr id="94" name="TextBox 93"/>
              <p:cNvSpPr txBox="1"/>
              <p:nvPr/>
            </p:nvSpPr>
            <p:spPr>
              <a:xfrm>
                <a:off x="2786610" y="4341898"/>
                <a:ext cx="649605" cy="175117"/>
              </a:xfrm>
              <a:prstGeom prst="rect">
                <a:avLst/>
              </a:prstGeom>
              <a:noFill/>
            </p:spPr>
            <p:txBody>
              <a:bodyPr wrap="square" rtlCol="0">
                <a:spAutoFit/>
              </a:bodyPr>
              <a:lstStyle/>
              <a:p>
                <a:pPr algn="ctr"/>
                <a:r>
                  <a:rPr lang="pt-BR" sz="500" dirty="0"/>
                  <a:t>FMS </a:t>
                </a:r>
                <a:r>
                  <a:rPr lang="pt-BR" sz="500" dirty="0" err="1"/>
                  <a:t>Database</a:t>
                </a:r>
                <a:endParaRPr lang="es-BO" sz="500" dirty="0"/>
              </a:p>
            </p:txBody>
          </p:sp>
        </p:grpSp>
        <p:sp>
          <p:nvSpPr>
            <p:cNvPr id="96" name="TextBox 95"/>
            <p:cNvSpPr txBox="1"/>
            <p:nvPr/>
          </p:nvSpPr>
          <p:spPr>
            <a:xfrm>
              <a:off x="6969522" y="1503502"/>
              <a:ext cx="1583074" cy="1305414"/>
            </a:xfrm>
            <a:prstGeom prst="rect">
              <a:avLst/>
            </a:prstGeom>
            <a:solidFill>
              <a:schemeClr val="bg2">
                <a:lumMod val="90000"/>
              </a:schemeClr>
            </a:solidFill>
            <a:ln w="22225">
              <a:solidFill>
                <a:schemeClr val="tx1"/>
              </a:solidFill>
            </a:ln>
          </p:spPr>
          <p:txBody>
            <a:bodyPr wrap="square" rtlCol="0">
              <a:spAutoFit/>
            </a:bodyPr>
            <a:lstStyle/>
            <a:p>
              <a:pPr algn="ctr"/>
              <a:r>
                <a:rPr lang="pt-BR" sz="1200" dirty="0">
                  <a:latin typeface="Calibri" panose="020F0502020204030204" pitchFamily="34" charset="0"/>
                </a:rPr>
                <a:t>ACTIONS</a:t>
              </a:r>
            </a:p>
            <a:p>
              <a:pPr marL="171450" indent="-171450">
                <a:buFont typeface="Arial" panose="020B0604020202020204" pitchFamily="34" charset="0"/>
                <a:buChar char="•"/>
              </a:pPr>
              <a:endParaRPr lang="pt-BR" sz="800" dirty="0">
                <a:latin typeface="Calibri" panose="020F0502020204030204" pitchFamily="34" charset="0"/>
              </a:endParaRPr>
            </a:p>
            <a:p>
              <a:pPr marL="171450" indent="-171450">
                <a:buFont typeface="Arial" panose="020B0604020202020204" pitchFamily="34" charset="0"/>
                <a:buChar char="•"/>
              </a:pPr>
              <a:r>
                <a:rPr lang="pt-BR" sz="800" dirty="0" err="1">
                  <a:latin typeface="Calibri" panose="020F0502020204030204" pitchFamily="34" charset="0"/>
                </a:rPr>
                <a:t>Block</a:t>
              </a:r>
              <a:r>
                <a:rPr lang="pt-BR" sz="800" dirty="0">
                  <a:latin typeface="Calibri" panose="020F0502020204030204" pitchFamily="34" charset="0"/>
                </a:rPr>
                <a:t> </a:t>
              </a:r>
              <a:r>
                <a:rPr lang="pt-BR" sz="800" dirty="0" err="1">
                  <a:latin typeface="Calibri" panose="020F0502020204030204" pitchFamily="34" charset="0"/>
                </a:rPr>
                <a:t>Servicies</a:t>
              </a:r>
              <a:endParaRPr lang="pt-BR" sz="800" dirty="0">
                <a:latin typeface="Calibri" panose="020F0502020204030204" pitchFamily="34" charset="0"/>
              </a:endParaRPr>
            </a:p>
            <a:p>
              <a:pPr marL="171450" indent="-171450">
                <a:buFont typeface="Arial" panose="020B0604020202020204" pitchFamily="34" charset="0"/>
                <a:buChar char="•"/>
              </a:pPr>
              <a:r>
                <a:rPr lang="pt-BR" sz="800" dirty="0" err="1">
                  <a:latin typeface="Calibri" panose="020F0502020204030204" pitchFamily="34" charset="0"/>
                </a:rPr>
                <a:t>Suspend</a:t>
              </a:r>
              <a:endParaRPr lang="pt-BR" sz="800" dirty="0">
                <a:latin typeface="Calibri" panose="020F0502020204030204" pitchFamily="34" charset="0"/>
              </a:endParaRPr>
            </a:p>
            <a:p>
              <a:pPr marL="171450" indent="-171450">
                <a:buFont typeface="Arial" panose="020B0604020202020204" pitchFamily="34" charset="0"/>
                <a:buChar char="•"/>
              </a:pPr>
              <a:r>
                <a:rPr lang="pt-BR" sz="800" dirty="0" err="1">
                  <a:latin typeface="Calibri" panose="020F0502020204030204" pitchFamily="34" charset="0"/>
                </a:rPr>
                <a:t>Send</a:t>
              </a:r>
              <a:r>
                <a:rPr lang="pt-BR" sz="800" dirty="0">
                  <a:latin typeface="Calibri" panose="020F0502020204030204" pitchFamily="34" charset="0"/>
                </a:rPr>
                <a:t> Mail</a:t>
              </a:r>
            </a:p>
            <a:p>
              <a:pPr marL="171450" indent="-171450">
                <a:buFont typeface="Arial" panose="020B0604020202020204" pitchFamily="34" charset="0"/>
                <a:buChar char="•"/>
              </a:pPr>
              <a:r>
                <a:rPr lang="pt-BR" sz="800" dirty="0" err="1">
                  <a:latin typeface="Calibri" panose="020F0502020204030204" pitchFamily="34" charset="0"/>
                </a:rPr>
                <a:t>Send</a:t>
              </a:r>
              <a:r>
                <a:rPr lang="pt-BR" sz="800" dirty="0">
                  <a:latin typeface="Calibri" panose="020F0502020204030204" pitchFamily="34" charset="0"/>
                </a:rPr>
                <a:t> SMS</a:t>
              </a:r>
            </a:p>
            <a:p>
              <a:pPr marL="171450" indent="-171450">
                <a:buFont typeface="Arial" panose="020B0604020202020204" pitchFamily="34" charset="0"/>
                <a:buChar char="•"/>
              </a:pPr>
              <a:r>
                <a:rPr lang="pt-BR" sz="800" dirty="0" err="1">
                  <a:latin typeface="Calibri" panose="020F0502020204030204" pitchFamily="34" charset="0"/>
                </a:rPr>
                <a:t>Block</a:t>
              </a:r>
              <a:r>
                <a:rPr lang="pt-BR" sz="800" dirty="0">
                  <a:latin typeface="Calibri" panose="020F0502020204030204" pitchFamily="34" charset="0"/>
                </a:rPr>
                <a:t> </a:t>
              </a:r>
              <a:r>
                <a:rPr lang="pt-BR" sz="800" dirty="0" err="1">
                  <a:latin typeface="Calibri" panose="020F0502020204030204" pitchFamily="34" charset="0"/>
                </a:rPr>
                <a:t>equipment</a:t>
              </a:r>
              <a:r>
                <a:rPr lang="pt-BR" sz="800" dirty="0">
                  <a:latin typeface="Calibri" panose="020F0502020204030204" pitchFamily="34" charset="0"/>
                </a:rPr>
                <a:t> (SINEX)</a:t>
              </a:r>
            </a:p>
            <a:p>
              <a:pPr marL="171450" indent="-171450">
                <a:buFont typeface="Arial" panose="020B0604020202020204" pitchFamily="34" charset="0"/>
                <a:buChar char="•"/>
              </a:pPr>
              <a:r>
                <a:rPr lang="pt-BR" sz="800" dirty="0" err="1">
                  <a:latin typeface="Calibri" panose="020F0502020204030204" pitchFamily="34" charset="0"/>
                </a:rPr>
                <a:t>Add</a:t>
              </a:r>
              <a:r>
                <a:rPr lang="pt-BR" sz="800" dirty="0">
                  <a:latin typeface="Calibri" panose="020F0502020204030204" pitchFamily="34" charset="0"/>
                </a:rPr>
                <a:t> </a:t>
              </a:r>
              <a:r>
                <a:rPr lang="pt-BR" sz="800" dirty="0" err="1">
                  <a:latin typeface="Calibri" panose="020F0502020204030204" pitchFamily="34" charset="0"/>
                </a:rPr>
                <a:t>to</a:t>
              </a:r>
              <a:r>
                <a:rPr lang="pt-BR" sz="800" dirty="0">
                  <a:latin typeface="Calibri" panose="020F0502020204030204" pitchFamily="34" charset="0"/>
                </a:rPr>
                <a:t> </a:t>
              </a:r>
              <a:r>
                <a:rPr lang="pt-BR" sz="800" dirty="0" err="1">
                  <a:latin typeface="Calibri" panose="020F0502020204030204" pitchFamily="34" charset="0"/>
                </a:rPr>
                <a:t>BlackList</a:t>
              </a:r>
              <a:r>
                <a:rPr lang="pt-BR" sz="800" dirty="0">
                  <a:latin typeface="Calibri" panose="020F0502020204030204" pitchFamily="34" charset="0"/>
                </a:rPr>
                <a:t> </a:t>
              </a:r>
              <a:r>
                <a:rPr lang="pt-BR" sz="800" i="1" dirty="0">
                  <a:latin typeface="Calibri" panose="020F0502020204030204" pitchFamily="34" charset="0"/>
                </a:rPr>
                <a:t>Cliente</a:t>
              </a:r>
            </a:p>
            <a:p>
              <a:pPr marL="171450" indent="-171450">
                <a:buFont typeface="Arial" panose="020B0604020202020204" pitchFamily="34" charset="0"/>
                <a:buChar char="•"/>
              </a:pPr>
              <a:r>
                <a:rPr lang="pt-BR" sz="800" dirty="0" err="1">
                  <a:latin typeface="Calibri" panose="020F0502020204030204" pitchFamily="34" charset="0"/>
                </a:rPr>
                <a:t>Add</a:t>
              </a:r>
              <a:r>
                <a:rPr lang="pt-BR" sz="800" dirty="0">
                  <a:latin typeface="Calibri" panose="020F0502020204030204" pitchFamily="34" charset="0"/>
                </a:rPr>
                <a:t> </a:t>
              </a:r>
              <a:r>
                <a:rPr lang="pt-BR" sz="800" dirty="0" err="1">
                  <a:latin typeface="Calibri" panose="020F0502020204030204" pitchFamily="34" charset="0"/>
                </a:rPr>
                <a:t>to</a:t>
              </a:r>
              <a:r>
                <a:rPr lang="pt-BR" sz="800" dirty="0">
                  <a:latin typeface="Calibri" panose="020F0502020204030204" pitchFamily="34" charset="0"/>
                </a:rPr>
                <a:t> </a:t>
              </a:r>
              <a:r>
                <a:rPr lang="pt-BR" sz="800" dirty="0" err="1">
                  <a:latin typeface="Calibri" panose="020F0502020204030204" pitchFamily="34" charset="0"/>
                </a:rPr>
                <a:t>Blacklist</a:t>
              </a:r>
              <a:r>
                <a:rPr lang="pt-BR" sz="800" dirty="0">
                  <a:latin typeface="Calibri" panose="020F0502020204030204" pitchFamily="34" charset="0"/>
                </a:rPr>
                <a:t> </a:t>
              </a:r>
              <a:r>
                <a:rPr lang="pt-BR" sz="800" i="1" dirty="0" err="1">
                  <a:latin typeface="Calibri" panose="020F0502020204030204" pitchFamily="34" charset="0"/>
                </a:rPr>
                <a:t>Direcciones</a:t>
              </a:r>
              <a:endParaRPr lang="pt-BR" sz="800" i="1" dirty="0">
                <a:latin typeface="Calibri" panose="020F0502020204030204" pitchFamily="34" charset="0"/>
              </a:endParaRPr>
            </a:p>
          </p:txBody>
        </p:sp>
        <p:sp>
          <p:nvSpPr>
            <p:cNvPr id="19" name="TextBox 18"/>
            <p:cNvSpPr txBox="1"/>
            <p:nvPr/>
          </p:nvSpPr>
          <p:spPr>
            <a:xfrm rot="16200000">
              <a:off x="4444029" y="2903942"/>
              <a:ext cx="1828800" cy="286554"/>
            </a:xfrm>
            <a:prstGeom prst="rect">
              <a:avLst/>
            </a:prstGeom>
            <a:solidFill>
              <a:schemeClr val="bg2">
                <a:lumMod val="90000"/>
              </a:schemeClr>
            </a:solidFill>
            <a:ln w="22225">
              <a:solidFill>
                <a:schemeClr val="tx1"/>
              </a:solidFill>
            </a:ln>
          </p:spPr>
          <p:txBody>
            <a:bodyPr wrap="square" rtlCol="0">
              <a:spAutoFit/>
            </a:bodyPr>
            <a:lstStyle/>
            <a:p>
              <a:pPr algn="ctr"/>
              <a:r>
                <a:rPr lang="pt-BR" sz="1200" dirty="0">
                  <a:latin typeface="Calibri" panose="020F0502020204030204" pitchFamily="34" charset="0"/>
                </a:rPr>
                <a:t>CASE MANAGMENT</a:t>
              </a:r>
              <a:endParaRPr lang="es-BO" sz="1200" dirty="0">
                <a:latin typeface="Calibri" panose="020F0502020204030204" pitchFamily="34" charset="0"/>
              </a:endParaRPr>
            </a:p>
          </p:txBody>
        </p:sp>
        <p:sp>
          <p:nvSpPr>
            <p:cNvPr id="98" name="TextBox 97"/>
            <p:cNvSpPr txBox="1"/>
            <p:nvPr/>
          </p:nvSpPr>
          <p:spPr>
            <a:xfrm>
              <a:off x="5608619" y="2070030"/>
              <a:ext cx="1054388" cy="222876"/>
            </a:xfrm>
            <a:prstGeom prst="rect">
              <a:avLst/>
            </a:prstGeom>
            <a:noFill/>
          </p:spPr>
          <p:txBody>
            <a:bodyPr wrap="square" rtlCol="0">
              <a:spAutoFit/>
            </a:bodyPr>
            <a:lstStyle/>
            <a:p>
              <a:pPr algn="ctr"/>
              <a:r>
                <a:rPr lang="pt-BR" sz="800" dirty="0" err="1"/>
                <a:t>Automatic</a:t>
              </a:r>
              <a:r>
                <a:rPr lang="pt-BR" sz="800" dirty="0"/>
                <a:t> </a:t>
              </a:r>
              <a:r>
                <a:rPr lang="pt-BR" sz="800" dirty="0" err="1"/>
                <a:t>Actions</a:t>
              </a:r>
              <a:endParaRPr lang="es-BO" sz="800" dirty="0"/>
            </a:p>
          </p:txBody>
        </p:sp>
        <p:sp>
          <p:nvSpPr>
            <p:cNvPr id="99" name="Bent Arrow 98"/>
            <p:cNvSpPr/>
            <p:nvPr/>
          </p:nvSpPr>
          <p:spPr>
            <a:xfrm rot="16200000" flipV="1">
              <a:off x="6747232" y="2895689"/>
              <a:ext cx="1226240" cy="1052695"/>
            </a:xfrm>
            <a:prstGeom prst="bentArrow">
              <a:avLst>
                <a:gd name="adj1" fmla="val 12625"/>
                <a:gd name="adj2" fmla="val 17989"/>
                <a:gd name="adj3" fmla="val 30008"/>
                <a:gd name="adj4" fmla="val 43750"/>
              </a:avLst>
            </a:prstGeom>
            <a:solidFill>
              <a:srgbClr val="F79646"/>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BO" dirty="0">
                <a:solidFill>
                  <a:schemeClr val="tx1"/>
                </a:solidFill>
                <a:latin typeface="Tahoma" pitchFamily="34" charset="0"/>
                <a:cs typeface="Tahoma" pitchFamily="34" charset="0"/>
              </a:endParaRPr>
            </a:p>
          </p:txBody>
        </p:sp>
        <p:sp>
          <p:nvSpPr>
            <p:cNvPr id="100" name="TextBox 99"/>
            <p:cNvSpPr txBox="1"/>
            <p:nvPr/>
          </p:nvSpPr>
          <p:spPr>
            <a:xfrm>
              <a:off x="7105534" y="3471013"/>
              <a:ext cx="545544" cy="350233"/>
            </a:xfrm>
            <a:prstGeom prst="rect">
              <a:avLst/>
            </a:prstGeom>
            <a:noFill/>
          </p:spPr>
          <p:txBody>
            <a:bodyPr wrap="square" rtlCol="0">
              <a:spAutoFit/>
            </a:bodyPr>
            <a:lstStyle/>
            <a:p>
              <a:pPr algn="ctr"/>
              <a:r>
                <a:rPr lang="pt-BR" sz="800" dirty="0"/>
                <a:t>Manual</a:t>
              </a:r>
            </a:p>
            <a:p>
              <a:pPr algn="ctr"/>
              <a:r>
                <a:rPr lang="pt-BR" sz="800" dirty="0" err="1"/>
                <a:t>Actions</a:t>
              </a:r>
              <a:endParaRPr lang="es-BO" sz="800" dirty="0"/>
            </a:p>
          </p:txBody>
        </p:sp>
      </p:grpSp>
      <p:sp>
        <p:nvSpPr>
          <p:cNvPr id="87" name="Text Placeholder 2"/>
          <p:cNvSpPr txBox="1">
            <a:spLocks/>
          </p:cNvSpPr>
          <p:nvPr/>
        </p:nvSpPr>
        <p:spPr>
          <a:xfrm>
            <a:off x="596900" y="625821"/>
            <a:ext cx="8219167" cy="414928"/>
          </a:xfrm>
          <a:prstGeom prst="rect">
            <a:avLst/>
          </a:prstGeom>
        </p:spPr>
        <p:txBody>
          <a:bodyPr vert="horz" lIns="91440" tIns="45720" rIns="91440" bIns="45720" rtlCol="0">
            <a:normAutofit/>
          </a:bodyPr>
          <a:lstStyle>
            <a:lvl1pPr marL="0" marR="0" indent="0" algn="l" defTabSz="914400" rtl="0" eaLnBrk="1" fontAlgn="auto" latinLnBrk="0" hangingPunct="1">
              <a:lnSpc>
                <a:spcPct val="85000"/>
              </a:lnSpc>
              <a:spcBef>
                <a:spcPct val="20000"/>
              </a:spcBef>
              <a:spcAft>
                <a:spcPts val="700"/>
              </a:spcAft>
              <a:buClr>
                <a:srgbClr val="FC7216"/>
              </a:buClr>
              <a:buSzTx/>
              <a:buFont typeface="Wingdings" pitchFamily="2" charset="2"/>
              <a:buNone/>
              <a:tabLst/>
              <a:defRPr lang="pt-PT" sz="1800" b="0" kern="1200" cap="none" baseline="0">
                <a:solidFill>
                  <a:srgbClr val="EE4611"/>
                </a:solidFill>
                <a:latin typeface="Arial" pitchFamily="34" charset="0"/>
                <a:ea typeface="+mn-ea"/>
                <a:cs typeface="Arial" pitchFamily="34" charset="0"/>
              </a:defRPr>
            </a:lvl1pPr>
            <a:lvl2pPr marL="441325" indent="-257175" algn="l" defTabSz="914400" rtl="0" eaLnBrk="1" latinLnBrk="0" hangingPunct="1">
              <a:lnSpc>
                <a:spcPct val="85000"/>
              </a:lnSpc>
              <a:spcBef>
                <a:spcPct val="20000"/>
              </a:spcBef>
              <a:spcAft>
                <a:spcPts val="700"/>
              </a:spcAft>
              <a:buClr>
                <a:srgbClr val="FC7216"/>
              </a:buClr>
              <a:buSzPct val="80000"/>
              <a:buFont typeface="Courier New" pitchFamily="49" charset="0"/>
              <a:buChar char="o"/>
              <a:defRPr sz="1800" kern="1200">
                <a:solidFill>
                  <a:schemeClr val="tx1"/>
                </a:solidFill>
                <a:latin typeface="Arial" pitchFamily="34" charset="0"/>
                <a:ea typeface="+mn-ea"/>
                <a:cs typeface="Arial" pitchFamily="34" charset="0"/>
              </a:defRPr>
            </a:lvl2pPr>
            <a:lvl3pPr marL="631825" indent="-185738" algn="l" defTabSz="914400" rtl="0" eaLnBrk="1" latinLnBrk="0" hangingPunct="1">
              <a:lnSpc>
                <a:spcPct val="85000"/>
              </a:lnSpc>
              <a:spcBef>
                <a:spcPct val="20000"/>
              </a:spcBef>
              <a:spcAft>
                <a:spcPts val="700"/>
              </a:spcAft>
              <a:buClr>
                <a:srgbClr val="FC7216"/>
              </a:buClr>
              <a:buFont typeface="Arial" pitchFamily="34" charset="0"/>
              <a:buChar char="•"/>
              <a:defRPr sz="1700" kern="1200">
                <a:solidFill>
                  <a:schemeClr val="tx1"/>
                </a:solidFill>
                <a:latin typeface="Arial" pitchFamily="34" charset="0"/>
                <a:ea typeface="+mn-ea"/>
                <a:cs typeface="Arial" pitchFamily="34" charset="0"/>
              </a:defRPr>
            </a:lvl3pPr>
            <a:lvl4pPr marL="887413" indent="-258763" algn="l" defTabSz="914400" rtl="0" eaLnBrk="1" latinLnBrk="0" hangingPunct="1">
              <a:lnSpc>
                <a:spcPct val="100000"/>
              </a:lnSpc>
              <a:spcBef>
                <a:spcPct val="20000"/>
              </a:spcBef>
              <a:spcAft>
                <a:spcPts val="700"/>
              </a:spcAft>
              <a:buClr>
                <a:srgbClr val="FC7216"/>
              </a:buClr>
              <a:buSzPct val="50000"/>
              <a:buFont typeface="Wingdings" pitchFamily="2" charset="2"/>
              <a:buChar char="q"/>
              <a:tabLst>
                <a:tab pos="361950" algn="l"/>
              </a:tabLst>
              <a:defRPr sz="1600" strike="noStrike" kern="1200" baseline="0">
                <a:solidFill>
                  <a:schemeClr val="tx1"/>
                </a:solidFill>
                <a:latin typeface="+mj-lt"/>
                <a:ea typeface="+mn-ea"/>
                <a:cs typeface="Arial" pitchFamily="34" charset="0"/>
              </a:defRPr>
            </a:lvl4pPr>
            <a:lvl5pPr marL="1158875" indent="-228600" algn="l" defTabSz="914400" rtl="0" eaLnBrk="1" latinLnBrk="0" hangingPunct="1">
              <a:spcBef>
                <a:spcPct val="20000"/>
              </a:spcBef>
              <a:buClr>
                <a:srgbClr val="FC7216"/>
              </a:buClr>
              <a:buFont typeface="Arial" pitchFamily="34" charset="0"/>
              <a:buChar char="•"/>
              <a:defRPr sz="1500" kern="1200" baseline="0">
                <a:solidFill>
                  <a:schemeClr val="tx1"/>
                </a:solidFill>
                <a:latin typeface="+mj-lt"/>
                <a:ea typeface="+mn-ea"/>
                <a:cs typeface="+mn-cs"/>
              </a:defRPr>
            </a:lvl5pPr>
            <a:lvl6pPr marL="1163638" indent="-228600" algn="l" defTabSz="914400" rtl="0" eaLnBrk="1" latinLnBrk="0" hangingPunct="1">
              <a:spcBef>
                <a:spcPct val="20000"/>
              </a:spcBef>
              <a:buClr>
                <a:srgbClr val="FC7216"/>
              </a:buClr>
              <a:buFont typeface="Arial" pitchFamily="34" charset="0"/>
              <a:buChar char="•"/>
              <a:defRPr sz="1700" kern="1200" baseline="0">
                <a:solidFill>
                  <a:schemeClr val="tx1"/>
                </a:solidFill>
                <a:latin typeface="+mj-lt"/>
                <a:ea typeface="+mn-ea"/>
                <a:cs typeface="+mn-cs"/>
              </a:defRPr>
            </a:lvl6pPr>
            <a:lvl7pPr marL="1520825" indent="-228600" algn="l" defTabSz="914400" rtl="0" eaLnBrk="1" latinLnBrk="0" hangingPunct="1">
              <a:spcBef>
                <a:spcPct val="20000"/>
              </a:spcBef>
              <a:buFont typeface="Arial" pitchFamily="34" charset="0"/>
              <a:buChar char="•"/>
              <a:tabLst>
                <a:tab pos="1524000" algn="l"/>
              </a:tabLst>
              <a:defRPr sz="1600" kern="1200" baseline="0">
                <a:solidFill>
                  <a:schemeClr val="tx1"/>
                </a:solidFill>
                <a:latin typeface="+mj-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Como </a:t>
            </a:r>
            <a:r>
              <a:rPr lang="pt-BR" dirty="0" smtClean="0"/>
              <a:t>Funciona</a:t>
            </a:r>
            <a:endParaRPr lang="pt-BR" dirty="0"/>
          </a:p>
        </p:txBody>
      </p:sp>
      <p:sp>
        <p:nvSpPr>
          <p:cNvPr id="104" name="Title 1"/>
          <p:cNvSpPr txBox="1">
            <a:spLocks/>
          </p:cNvSpPr>
          <p:nvPr/>
        </p:nvSpPr>
        <p:spPr>
          <a:xfrm>
            <a:off x="596900" y="173920"/>
            <a:ext cx="10772849" cy="45858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16" b="1" cap="all" dirty="0" err="1">
                <a:solidFill>
                  <a:srgbClr val="EE4611"/>
                </a:solidFill>
                <a:latin typeface="Arial" pitchFamily="34" charset="0"/>
                <a:cs typeface="Arial" pitchFamily="34" charset="0"/>
              </a:rPr>
              <a:t>Visão</a:t>
            </a:r>
            <a:r>
              <a:rPr lang="en-US" sz="2916" b="1" cap="all" dirty="0">
                <a:solidFill>
                  <a:srgbClr val="EE4611"/>
                </a:solidFill>
                <a:latin typeface="Arial" pitchFamily="34" charset="0"/>
                <a:cs typeface="Arial" pitchFamily="34" charset="0"/>
              </a:rPr>
              <a:t> global de </a:t>
            </a:r>
            <a:r>
              <a:rPr lang="en-US" sz="2916" b="1" cap="all" dirty="0" err="1">
                <a:solidFill>
                  <a:srgbClr val="EE4611"/>
                </a:solidFill>
                <a:latin typeface="Arial" pitchFamily="34" charset="0"/>
                <a:cs typeface="Arial" pitchFamily="34" charset="0"/>
              </a:rPr>
              <a:t>fraude</a:t>
            </a:r>
            <a:endParaRPr lang="en-US" sz="2916" b="1" cap="all" dirty="0">
              <a:solidFill>
                <a:srgbClr val="EE4611"/>
              </a:solidFill>
              <a:latin typeface="Arial" pitchFamily="34" charset="0"/>
              <a:cs typeface="Arial" pitchFamily="34" charset="0"/>
            </a:endParaRPr>
          </a:p>
        </p:txBody>
      </p:sp>
    </p:spTree>
    <p:extLst>
      <p:ext uri="{BB962C8B-B14F-4D97-AF65-F5344CB8AC3E}">
        <p14:creationId xmlns:p14="http://schemas.microsoft.com/office/powerpoint/2010/main" val="2915270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p:cNvGrpSpPr>
          <p:nvPr/>
        </p:nvGrpSpPr>
        <p:grpSpPr bwMode="auto">
          <a:xfrm>
            <a:off x="657077" y="2513246"/>
            <a:ext cx="10877845" cy="900112"/>
            <a:chOff x="428596" y="1000108"/>
            <a:chExt cx="8251838" cy="900113"/>
          </a:xfrm>
        </p:grpSpPr>
        <p:sp>
          <p:nvSpPr>
            <p:cNvPr id="7" name="Rectangle 6"/>
            <p:cNvSpPr>
              <a:spLocks noChangeArrowheads="1"/>
            </p:cNvSpPr>
            <p:nvPr/>
          </p:nvSpPr>
          <p:spPr bwMode="auto">
            <a:xfrm>
              <a:off x="2214537" y="1000108"/>
              <a:ext cx="6465897" cy="900113"/>
            </a:xfrm>
            <a:prstGeom prst="rect">
              <a:avLst/>
            </a:prstGeom>
            <a:ln>
              <a:solidFill>
                <a:schemeClr val="accent2"/>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es-E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101600" indent="12700" defTabSz="914400" eaLnBrk="0" fontAlgn="base" hangingPunct="0">
                <a:spcBef>
                  <a:spcPct val="25000"/>
                </a:spcBef>
                <a:spcAft>
                  <a:spcPct val="0"/>
                </a:spcAft>
                <a:defRPr/>
              </a:pPr>
              <a:r>
                <a:rPr lang="es-MX" sz="1400" b="1" dirty="0" smtClean="0">
                  <a:solidFill>
                    <a:schemeClr val="tx2"/>
                  </a:solidFill>
                  <a:latin typeface="Helvetica" pitchFamily="34" charset="0"/>
                  <a:ea typeface="ＭＳ Ｐゴシック" pitchFamily="1" charset="-128"/>
                  <a:cs typeface="Arial" charset="0"/>
                  <a:sym typeface="Wingdings" pitchFamily="2" charset="2"/>
                </a:rPr>
                <a:t>A </a:t>
              </a:r>
              <a:r>
                <a:rPr lang="pt-BR" sz="1400" b="1" dirty="0" smtClean="0">
                  <a:solidFill>
                    <a:schemeClr val="tx2"/>
                  </a:solidFill>
                  <a:latin typeface="Helvetica" pitchFamily="34" charset="0"/>
                  <a:ea typeface="ＭＳ Ｐゴシック" pitchFamily="1" charset="-128"/>
                  <a:cs typeface="Arial" charset="0"/>
                  <a:sym typeface="Wingdings" pitchFamily="2" charset="2"/>
                </a:rPr>
                <a:t>classificação</a:t>
              </a:r>
              <a:r>
                <a:rPr lang="es-MX" sz="1400" b="1" dirty="0" smtClean="0">
                  <a:solidFill>
                    <a:schemeClr val="tx2"/>
                  </a:solidFill>
                  <a:latin typeface="Helvetica" pitchFamily="34" charset="0"/>
                  <a:ea typeface="ＭＳ Ｐゴシック" pitchFamily="1" charset="-128"/>
                  <a:cs typeface="Arial" charset="0"/>
                  <a:sym typeface="Wingdings" pitchFamily="2" charset="2"/>
                </a:rPr>
                <a:t> é como se identifica os clientes </a:t>
              </a:r>
              <a:r>
                <a:rPr lang="es-MX" sz="1400" b="1" dirty="0" err="1" smtClean="0">
                  <a:solidFill>
                    <a:schemeClr val="tx2"/>
                  </a:solidFill>
                  <a:latin typeface="Helvetica" pitchFamily="34" charset="0"/>
                  <a:ea typeface="ＭＳ Ｐゴシック" pitchFamily="1" charset="-128"/>
                  <a:cs typeface="Arial" charset="0"/>
                  <a:sym typeface="Wingdings" pitchFamily="2" charset="2"/>
                </a:rPr>
                <a:t>nas</a:t>
              </a:r>
              <a:r>
                <a:rPr lang="es-MX" sz="1400" b="1" dirty="0" smtClean="0">
                  <a:solidFill>
                    <a:schemeClr val="tx2"/>
                  </a:solidFill>
                  <a:latin typeface="Helvetica" pitchFamily="34" charset="0"/>
                  <a:ea typeface="ＭＳ Ｐゴシック" pitchFamily="1" charset="-128"/>
                  <a:cs typeface="Arial" charset="0"/>
                  <a:sym typeface="Wingdings" pitchFamily="2" charset="2"/>
                </a:rPr>
                <a:t> </a:t>
              </a:r>
              <a:r>
                <a:rPr lang="es-MX" sz="1400" b="1" dirty="0" err="1" smtClean="0">
                  <a:solidFill>
                    <a:schemeClr val="tx2"/>
                  </a:solidFill>
                  <a:latin typeface="Helvetica" pitchFamily="34" charset="0"/>
                  <a:ea typeface="ＭＳ Ｐゴシック" pitchFamily="1" charset="-128"/>
                  <a:cs typeface="Arial" charset="0"/>
                  <a:sym typeface="Wingdings" pitchFamily="2" charset="2"/>
                </a:rPr>
                <a:t>regras</a:t>
              </a:r>
              <a:r>
                <a:rPr lang="es-MX" sz="1400" b="1" dirty="0" smtClean="0">
                  <a:solidFill>
                    <a:schemeClr val="tx2"/>
                  </a:solidFill>
                  <a:latin typeface="Helvetica" pitchFamily="34" charset="0"/>
                  <a:ea typeface="ＭＳ Ｐゴシック" pitchFamily="1" charset="-128"/>
                  <a:cs typeface="Arial" charset="0"/>
                  <a:sym typeface="Wingdings" pitchFamily="2" charset="2"/>
                </a:rPr>
                <a:t> de </a:t>
              </a:r>
              <a:r>
                <a:rPr lang="es-MX" sz="1400" b="1" dirty="0" err="1" smtClean="0">
                  <a:solidFill>
                    <a:schemeClr val="tx2"/>
                  </a:solidFill>
                  <a:latin typeface="Helvetica" pitchFamily="34" charset="0"/>
                  <a:ea typeface="ＭＳ Ｐゴシック" pitchFamily="1" charset="-128"/>
                  <a:cs typeface="Arial" charset="0"/>
                  <a:sym typeface="Wingdings" pitchFamily="2" charset="2"/>
                </a:rPr>
                <a:t>detecção</a:t>
              </a:r>
              <a:r>
                <a:rPr lang="es-MX" sz="1400" b="1" dirty="0" smtClean="0">
                  <a:solidFill>
                    <a:schemeClr val="tx2"/>
                  </a:solidFill>
                  <a:latin typeface="Helvetica" pitchFamily="34" charset="0"/>
                  <a:ea typeface="ＭＳ Ｐゴシック" pitchFamily="1" charset="-128"/>
                  <a:cs typeface="Arial" charset="0"/>
                  <a:sym typeface="Wingdings" pitchFamily="2" charset="2"/>
                </a:rPr>
                <a:t>. </a:t>
              </a:r>
              <a:r>
                <a:rPr lang="es-MX" sz="1400" b="1" dirty="0" err="1" smtClean="0">
                  <a:solidFill>
                    <a:schemeClr val="tx2"/>
                  </a:solidFill>
                  <a:latin typeface="Helvetica" pitchFamily="34" charset="0"/>
                  <a:ea typeface="ＭＳ Ｐゴシック" pitchFamily="1" charset="-128"/>
                  <a:cs typeface="Arial" charset="0"/>
                  <a:sym typeface="Wingdings" pitchFamily="2" charset="2"/>
                </a:rPr>
                <a:t>Através</a:t>
              </a:r>
              <a:r>
                <a:rPr lang="es-MX" sz="1400" b="1" dirty="0" smtClean="0">
                  <a:solidFill>
                    <a:schemeClr val="tx2"/>
                  </a:solidFill>
                  <a:latin typeface="Helvetica" pitchFamily="34" charset="0"/>
                  <a:ea typeface="ＭＳ Ｐゴシック" pitchFamily="1" charset="-128"/>
                  <a:cs typeface="Arial" charset="0"/>
                  <a:sym typeface="Wingdings" pitchFamily="2" charset="2"/>
                </a:rPr>
                <a:t> dela </a:t>
              </a:r>
              <a:r>
                <a:rPr lang="es-MX" sz="1400" b="1" dirty="0" err="1" smtClean="0">
                  <a:solidFill>
                    <a:schemeClr val="tx2"/>
                  </a:solidFill>
                  <a:latin typeface="Helvetica" pitchFamily="34" charset="0"/>
                  <a:ea typeface="ＭＳ Ｐゴシック" pitchFamily="1" charset="-128"/>
                  <a:cs typeface="Arial" charset="0"/>
                  <a:sym typeface="Wingdings" pitchFamily="2" charset="2"/>
                </a:rPr>
                <a:t>conhecemos</a:t>
              </a:r>
              <a:r>
                <a:rPr lang="es-MX" sz="1400" b="1" dirty="0" smtClean="0">
                  <a:solidFill>
                    <a:schemeClr val="tx2"/>
                  </a:solidFill>
                  <a:latin typeface="Helvetica" pitchFamily="34" charset="0"/>
                  <a:ea typeface="ＭＳ Ｐゴシック" pitchFamily="1" charset="-128"/>
                  <a:cs typeface="Arial" charset="0"/>
                  <a:sym typeface="Wingdings" pitchFamily="2" charset="2"/>
                </a:rPr>
                <a:t> os </a:t>
              </a:r>
              <a:r>
                <a:rPr lang="es-MX" sz="1400" b="1" dirty="0" err="1" smtClean="0">
                  <a:solidFill>
                    <a:schemeClr val="tx2"/>
                  </a:solidFill>
                  <a:latin typeface="Helvetica" pitchFamily="34" charset="0"/>
                  <a:ea typeface="ＭＳ Ｐゴシック" pitchFamily="1" charset="-128"/>
                  <a:cs typeface="Arial" charset="0"/>
                  <a:sym typeface="Wingdings" pitchFamily="2" charset="2"/>
                </a:rPr>
                <a:t>detalhes</a:t>
              </a:r>
              <a:r>
                <a:rPr lang="es-MX" sz="1400" b="1" dirty="0" smtClean="0">
                  <a:solidFill>
                    <a:schemeClr val="tx2"/>
                  </a:solidFill>
                  <a:latin typeface="Helvetica" pitchFamily="34" charset="0"/>
                  <a:ea typeface="ＭＳ Ｐゴシック" pitchFamily="1" charset="-128"/>
                  <a:cs typeface="Arial" charset="0"/>
                  <a:sym typeface="Wingdings" pitchFamily="2" charset="2"/>
                </a:rPr>
                <a:t> do cliente. </a:t>
              </a:r>
              <a:r>
                <a:rPr lang="es-MX" sz="1400" b="1" dirty="0" err="1" smtClean="0">
                  <a:solidFill>
                    <a:schemeClr val="tx2"/>
                  </a:solidFill>
                  <a:latin typeface="Helvetica" pitchFamily="34" charset="0"/>
                  <a:ea typeface="ＭＳ Ｐゴシック" pitchFamily="1" charset="-128"/>
                  <a:cs typeface="Arial" charset="0"/>
                  <a:sym typeface="Wingdings" pitchFamily="2" charset="2"/>
                </a:rPr>
                <a:t>Exemplo</a:t>
              </a:r>
              <a:r>
                <a:rPr lang="es-MX" sz="1400" b="1" dirty="0" smtClean="0">
                  <a:solidFill>
                    <a:schemeClr val="tx2"/>
                  </a:solidFill>
                  <a:latin typeface="Helvetica" pitchFamily="34" charset="0"/>
                  <a:ea typeface="ＭＳ Ｐゴシック" pitchFamily="1" charset="-128"/>
                  <a:cs typeface="Arial" charset="0"/>
                  <a:sym typeface="Wingdings" pitchFamily="2" charset="2"/>
                </a:rPr>
                <a:t>: </a:t>
              </a:r>
              <a:r>
                <a:rPr lang="es-MX" sz="1400" b="1" dirty="0" err="1" smtClean="0">
                  <a:solidFill>
                    <a:schemeClr val="tx2"/>
                  </a:solidFill>
                  <a:latin typeface="Helvetica" pitchFamily="34" charset="0"/>
                  <a:ea typeface="ＭＳ Ｐゴシック" pitchFamily="1" charset="-128"/>
                  <a:cs typeface="Arial" charset="0"/>
                  <a:sym typeface="Wingdings" pitchFamily="2" charset="2"/>
                </a:rPr>
                <a:t>Idade</a:t>
              </a:r>
              <a:r>
                <a:rPr lang="es-MX" sz="1400" b="1" dirty="0" smtClean="0">
                  <a:solidFill>
                    <a:schemeClr val="tx2"/>
                  </a:solidFill>
                  <a:latin typeface="Helvetica" pitchFamily="34" charset="0"/>
                  <a:ea typeface="ＭＳ Ｐゴシック" pitchFamily="1" charset="-128"/>
                  <a:cs typeface="Arial" charset="0"/>
                  <a:sym typeface="Wingdings" pitchFamily="2" charset="2"/>
                </a:rPr>
                <a:t> como Cliente, Tipo de contrato, etc. </a:t>
              </a:r>
              <a:endParaRPr lang="es-MX" sz="1400" b="1" dirty="0">
                <a:solidFill>
                  <a:schemeClr val="tx2"/>
                </a:solidFill>
                <a:latin typeface="Helvetica" pitchFamily="34" charset="0"/>
                <a:ea typeface="ＭＳ Ｐゴシック" pitchFamily="1" charset="-128"/>
                <a:cs typeface="Arial" charset="0"/>
                <a:sym typeface="Wingdings" pitchFamily="2" charset="2"/>
              </a:endParaRPr>
            </a:p>
          </p:txBody>
        </p:sp>
        <p:sp>
          <p:nvSpPr>
            <p:cNvPr id="10" name="AutoShape 21"/>
            <p:cNvSpPr>
              <a:spLocks noChangeArrowheads="1"/>
            </p:cNvSpPr>
            <p:nvPr/>
          </p:nvSpPr>
          <p:spPr bwMode="auto">
            <a:xfrm>
              <a:off x="428596" y="1000108"/>
              <a:ext cx="1749411" cy="900113"/>
            </a:xfrm>
            <a:prstGeom prst="homePlate">
              <a:avLst>
                <a:gd name="adj" fmla="val 36671"/>
              </a:avLst>
            </a:prstGeom>
            <a:solidFill>
              <a:schemeClr val="accent2"/>
            </a:solidFill>
            <a:ln>
              <a:headEnd/>
              <a:tailEnd/>
            </a:ln>
          </p:spPr>
          <p:style>
            <a:lnRef idx="3">
              <a:schemeClr val="lt1"/>
            </a:lnRef>
            <a:fillRef idx="1">
              <a:schemeClr val="accent6"/>
            </a:fillRef>
            <a:effectRef idx="1">
              <a:schemeClr val="accent6"/>
            </a:effectRef>
            <a:fontRef idx="minor">
              <a:schemeClr val="lt1"/>
            </a:fontRef>
          </p:style>
          <p:txBody>
            <a:bodyPr wrap="none" anchor="ctr"/>
            <a:lstStyle>
              <a:defPPr>
                <a:defRPr lang="es-E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868363" eaLnBrk="0" fontAlgn="base" hangingPunct="0">
                <a:spcBef>
                  <a:spcPct val="0"/>
                </a:spcBef>
                <a:spcAft>
                  <a:spcPct val="0"/>
                </a:spcAft>
                <a:defRPr/>
              </a:pPr>
              <a:r>
                <a:rPr lang="es-MX" sz="1400" b="1" dirty="0" err="1" smtClean="0">
                  <a:solidFill>
                    <a:schemeClr val="bg1"/>
                  </a:solidFill>
                </a:rPr>
                <a:t>Classificação</a:t>
              </a:r>
              <a:endParaRPr lang="es-MX" sz="1400" b="1" dirty="0">
                <a:solidFill>
                  <a:schemeClr val="bg1"/>
                </a:solidFill>
              </a:endParaRPr>
            </a:p>
          </p:txBody>
        </p:sp>
      </p:grpSp>
      <p:grpSp>
        <p:nvGrpSpPr>
          <p:cNvPr id="15" name="Group 14"/>
          <p:cNvGrpSpPr>
            <a:grpSpLocks/>
          </p:cNvGrpSpPr>
          <p:nvPr/>
        </p:nvGrpSpPr>
        <p:grpSpPr bwMode="auto">
          <a:xfrm>
            <a:off x="657077" y="3413358"/>
            <a:ext cx="10877845" cy="900112"/>
            <a:chOff x="428596" y="1000108"/>
            <a:chExt cx="8251838" cy="900113"/>
          </a:xfrm>
        </p:grpSpPr>
        <p:sp>
          <p:nvSpPr>
            <p:cNvPr id="16" name="Rectangle 15"/>
            <p:cNvSpPr>
              <a:spLocks noChangeArrowheads="1"/>
            </p:cNvSpPr>
            <p:nvPr/>
          </p:nvSpPr>
          <p:spPr bwMode="auto">
            <a:xfrm>
              <a:off x="2214537" y="1000108"/>
              <a:ext cx="6465897" cy="900113"/>
            </a:xfrm>
            <a:prstGeom prst="rect">
              <a:avLst/>
            </a:prstGeom>
            <a:ln>
              <a:solidFill>
                <a:schemeClr val="accent2"/>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es-E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101600" indent="12700" defTabSz="914400" eaLnBrk="0" fontAlgn="base" hangingPunct="0">
                <a:spcBef>
                  <a:spcPct val="25000"/>
                </a:spcBef>
                <a:spcAft>
                  <a:spcPct val="0"/>
                </a:spcAft>
                <a:defRPr/>
              </a:pPr>
              <a:r>
                <a:rPr lang="es-MX" sz="1400" b="1" dirty="0" smtClean="0">
                  <a:solidFill>
                    <a:schemeClr val="tx2"/>
                  </a:solidFill>
                  <a:latin typeface="Helvetica" pitchFamily="34" charset="0"/>
                  <a:ea typeface="ＭＳ Ｐゴシック" pitchFamily="1" charset="-128"/>
                  <a:cs typeface="Arial" charset="0"/>
                </a:rPr>
                <a:t>A </a:t>
              </a:r>
              <a:r>
                <a:rPr lang="es-MX" sz="1400" b="1" dirty="0" err="1" smtClean="0">
                  <a:solidFill>
                    <a:schemeClr val="tx2"/>
                  </a:solidFill>
                  <a:latin typeface="Helvetica" pitchFamily="34" charset="0"/>
                  <a:ea typeface="ＭＳ Ｐゴシック" pitchFamily="1" charset="-128"/>
                  <a:cs typeface="Arial" charset="0"/>
                </a:rPr>
                <a:t>detecção</a:t>
              </a:r>
              <a:r>
                <a:rPr lang="es-MX" sz="1400" b="1" dirty="0" smtClean="0">
                  <a:solidFill>
                    <a:schemeClr val="tx2"/>
                  </a:solidFill>
                  <a:latin typeface="Helvetica" pitchFamily="34" charset="0"/>
                  <a:ea typeface="ＭＳ Ｐゴシック" pitchFamily="1" charset="-128"/>
                  <a:cs typeface="Arial" charset="0"/>
                </a:rPr>
                <a:t> é a </a:t>
              </a:r>
              <a:r>
                <a:rPr lang="es-MX" sz="1400" b="1" dirty="0" err="1" smtClean="0">
                  <a:solidFill>
                    <a:schemeClr val="tx2"/>
                  </a:solidFill>
                  <a:latin typeface="Helvetica" pitchFamily="34" charset="0"/>
                  <a:ea typeface="ＭＳ Ｐゴシック" pitchFamily="1" charset="-128"/>
                  <a:cs typeface="Arial" charset="0"/>
                </a:rPr>
                <a:t>identificação</a:t>
              </a:r>
              <a:r>
                <a:rPr lang="es-MX" sz="1400" b="1" dirty="0" smtClean="0">
                  <a:solidFill>
                    <a:schemeClr val="tx2"/>
                  </a:solidFill>
                  <a:latin typeface="Helvetica" pitchFamily="34" charset="0"/>
                  <a:ea typeface="ＭＳ Ｐゴシック" pitchFamily="1" charset="-128"/>
                  <a:cs typeface="Arial" charset="0"/>
                </a:rPr>
                <a:t> de </a:t>
              </a:r>
              <a:r>
                <a:rPr lang="es-MX" sz="1400" b="1" dirty="0" err="1" smtClean="0">
                  <a:solidFill>
                    <a:schemeClr val="tx2"/>
                  </a:solidFill>
                  <a:latin typeface="Helvetica" pitchFamily="34" charset="0"/>
                  <a:ea typeface="ＭＳ Ｐゴシック" pitchFamily="1" charset="-128"/>
                  <a:cs typeface="Arial" charset="0"/>
                </a:rPr>
                <a:t>possiveis</a:t>
              </a:r>
              <a:r>
                <a:rPr lang="es-MX" sz="1400" b="1" dirty="0" smtClean="0">
                  <a:solidFill>
                    <a:schemeClr val="tx2"/>
                  </a:solidFill>
                  <a:latin typeface="Helvetica" pitchFamily="34" charset="0"/>
                  <a:ea typeface="ＭＳ Ｐゴシック" pitchFamily="1" charset="-128"/>
                  <a:cs typeface="Arial" charset="0"/>
                </a:rPr>
                <a:t> entidades fraudulentas, atreves de </a:t>
              </a:r>
              <a:r>
                <a:rPr lang="es-MX" sz="1400" b="1" dirty="0" err="1" smtClean="0">
                  <a:solidFill>
                    <a:schemeClr val="tx2"/>
                  </a:solidFill>
                  <a:latin typeface="Helvetica" pitchFamily="34" charset="0"/>
                  <a:ea typeface="ＭＳ Ｐゴシック" pitchFamily="1" charset="-128"/>
                  <a:cs typeface="Arial" charset="0"/>
                </a:rPr>
                <a:t>regras</a:t>
              </a:r>
              <a:r>
                <a:rPr lang="es-MX" sz="1400" b="1" dirty="0" smtClean="0">
                  <a:solidFill>
                    <a:schemeClr val="tx2"/>
                  </a:solidFill>
                  <a:latin typeface="Helvetica" pitchFamily="34" charset="0"/>
                  <a:ea typeface="ＭＳ Ｐゴシック" pitchFamily="1" charset="-128"/>
                  <a:cs typeface="Arial" charset="0"/>
                </a:rPr>
                <a:t> pre definidas. </a:t>
              </a:r>
              <a:r>
                <a:rPr lang="es-MX" sz="1400" b="1" dirty="0" err="1" smtClean="0">
                  <a:solidFill>
                    <a:schemeClr val="tx2"/>
                  </a:solidFill>
                  <a:latin typeface="Helvetica" pitchFamily="34" charset="0"/>
                  <a:ea typeface="ＭＳ Ｐゴシック" pitchFamily="1" charset="-128"/>
                  <a:cs typeface="Arial" charset="0"/>
                </a:rPr>
                <a:t>Nessa</a:t>
              </a:r>
              <a:r>
                <a:rPr lang="es-MX" sz="1400" b="1" dirty="0" smtClean="0">
                  <a:solidFill>
                    <a:schemeClr val="tx2"/>
                  </a:solidFill>
                  <a:latin typeface="Helvetica" pitchFamily="34" charset="0"/>
                  <a:ea typeface="ＭＳ Ｐゴシック" pitchFamily="1" charset="-128"/>
                  <a:cs typeface="Arial" charset="0"/>
                </a:rPr>
                <a:t> etapa </a:t>
              </a:r>
              <a:r>
                <a:rPr lang="es-MX" sz="1400" b="1" dirty="0" err="1" smtClean="0">
                  <a:solidFill>
                    <a:schemeClr val="tx2"/>
                  </a:solidFill>
                  <a:latin typeface="Helvetica" pitchFamily="34" charset="0"/>
                  <a:ea typeface="ＭＳ Ｐゴシック" pitchFamily="1" charset="-128"/>
                  <a:cs typeface="Arial" charset="0"/>
                </a:rPr>
                <a:t>são</a:t>
              </a:r>
              <a:r>
                <a:rPr lang="es-MX" sz="1400" b="1" dirty="0" smtClean="0">
                  <a:solidFill>
                    <a:schemeClr val="tx2"/>
                  </a:solidFill>
                  <a:latin typeface="Helvetica" pitchFamily="34" charset="0"/>
                  <a:ea typeface="ＭＳ Ｐゴシック" pitchFamily="1" charset="-128"/>
                  <a:cs typeface="Arial" charset="0"/>
                </a:rPr>
                <a:t> </a:t>
              </a:r>
              <a:r>
                <a:rPr lang="es-MX" sz="1400" b="1" dirty="0" err="1" smtClean="0">
                  <a:solidFill>
                    <a:schemeClr val="tx2"/>
                  </a:solidFill>
                  <a:latin typeface="Helvetica" pitchFamily="34" charset="0"/>
                  <a:ea typeface="ＭＳ Ｐゴシック" pitchFamily="1" charset="-128"/>
                  <a:cs typeface="Arial" charset="0"/>
                </a:rPr>
                <a:t>gerados</a:t>
              </a:r>
              <a:r>
                <a:rPr lang="es-MX" sz="1400" b="1" dirty="0" smtClean="0">
                  <a:solidFill>
                    <a:schemeClr val="tx2"/>
                  </a:solidFill>
                  <a:latin typeface="Helvetica" pitchFamily="34" charset="0"/>
                  <a:ea typeface="ＭＳ Ｐゴシック" pitchFamily="1" charset="-128"/>
                  <a:cs typeface="Arial" charset="0"/>
                </a:rPr>
                <a:t> os ALERTAS.</a:t>
              </a:r>
              <a:endParaRPr lang="es-MX" sz="1400" b="1" dirty="0">
                <a:solidFill>
                  <a:schemeClr val="tx2"/>
                </a:solidFill>
                <a:latin typeface="Helvetica" pitchFamily="34" charset="0"/>
                <a:ea typeface="ＭＳ Ｐゴシック" pitchFamily="1" charset="-128"/>
                <a:cs typeface="Arial" charset="0"/>
                <a:sym typeface="Wingdings" pitchFamily="2" charset="2"/>
              </a:endParaRPr>
            </a:p>
          </p:txBody>
        </p:sp>
        <p:sp>
          <p:nvSpPr>
            <p:cNvPr id="17" name="AutoShape 21"/>
            <p:cNvSpPr>
              <a:spLocks noChangeArrowheads="1"/>
            </p:cNvSpPr>
            <p:nvPr/>
          </p:nvSpPr>
          <p:spPr bwMode="auto">
            <a:xfrm>
              <a:off x="428596" y="1000108"/>
              <a:ext cx="1749411" cy="900113"/>
            </a:xfrm>
            <a:prstGeom prst="homePlate">
              <a:avLst>
                <a:gd name="adj" fmla="val 36671"/>
              </a:avLst>
            </a:prstGeom>
            <a:solidFill>
              <a:schemeClr val="accent2"/>
            </a:solidFill>
            <a:ln>
              <a:headEnd/>
              <a:tailEnd/>
            </a:ln>
          </p:spPr>
          <p:style>
            <a:lnRef idx="3">
              <a:schemeClr val="lt1"/>
            </a:lnRef>
            <a:fillRef idx="1">
              <a:schemeClr val="accent6"/>
            </a:fillRef>
            <a:effectRef idx="1">
              <a:schemeClr val="accent6"/>
            </a:effectRef>
            <a:fontRef idx="minor">
              <a:schemeClr val="lt1"/>
            </a:fontRef>
          </p:style>
          <p:txBody>
            <a:bodyPr wrap="none" anchor="ctr"/>
            <a:lstStyle>
              <a:defPPr>
                <a:defRPr lang="es-E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868363" eaLnBrk="0" fontAlgn="base" hangingPunct="0">
                <a:spcBef>
                  <a:spcPct val="0"/>
                </a:spcBef>
                <a:spcAft>
                  <a:spcPct val="0"/>
                </a:spcAft>
                <a:defRPr/>
              </a:pPr>
              <a:r>
                <a:rPr lang="es-MX" sz="1400" b="1" dirty="0" err="1" smtClean="0">
                  <a:solidFill>
                    <a:schemeClr val="bg1"/>
                  </a:solidFill>
                </a:rPr>
                <a:t>Detecção</a:t>
              </a:r>
              <a:r>
                <a:rPr lang="es-MX" sz="1400" dirty="0">
                  <a:solidFill>
                    <a:schemeClr val="tx2"/>
                  </a:solidFill>
                </a:rPr>
                <a:t> </a:t>
              </a:r>
              <a:endParaRPr lang="es-MX" sz="1400" b="1" dirty="0">
                <a:solidFill>
                  <a:schemeClr val="tx2"/>
                </a:solidFill>
              </a:endParaRPr>
            </a:p>
          </p:txBody>
        </p:sp>
      </p:grpSp>
      <p:grpSp>
        <p:nvGrpSpPr>
          <p:cNvPr id="18" name="Group 17"/>
          <p:cNvGrpSpPr>
            <a:grpSpLocks/>
          </p:cNvGrpSpPr>
          <p:nvPr/>
        </p:nvGrpSpPr>
        <p:grpSpPr bwMode="auto">
          <a:xfrm>
            <a:off x="657077" y="4313470"/>
            <a:ext cx="10877845" cy="900112"/>
            <a:chOff x="428596" y="1000108"/>
            <a:chExt cx="8251838" cy="900113"/>
          </a:xfrm>
        </p:grpSpPr>
        <p:sp>
          <p:nvSpPr>
            <p:cNvPr id="19" name="Rectangle 18"/>
            <p:cNvSpPr>
              <a:spLocks noChangeArrowheads="1"/>
            </p:cNvSpPr>
            <p:nvPr/>
          </p:nvSpPr>
          <p:spPr bwMode="auto">
            <a:xfrm>
              <a:off x="2214537" y="1000108"/>
              <a:ext cx="6465897" cy="900113"/>
            </a:xfrm>
            <a:prstGeom prst="rect">
              <a:avLst/>
            </a:prstGeom>
            <a:ln>
              <a:solidFill>
                <a:schemeClr val="accent2"/>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es-E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101600" indent="12700" defTabSz="914400" eaLnBrk="0" fontAlgn="base" hangingPunct="0">
                <a:spcBef>
                  <a:spcPct val="25000"/>
                </a:spcBef>
                <a:spcAft>
                  <a:spcPct val="0"/>
                </a:spcAft>
                <a:defRPr/>
              </a:pPr>
              <a:r>
                <a:rPr lang="es-MX" sz="1400" b="1" dirty="0" smtClean="0">
                  <a:solidFill>
                    <a:schemeClr val="tx2"/>
                  </a:solidFill>
                  <a:latin typeface="Helvetica" pitchFamily="34" charset="0"/>
                  <a:ea typeface="ＭＳ Ｐゴシック" pitchFamily="1" charset="-128"/>
                  <a:cs typeface="Arial" charset="0"/>
                </a:rPr>
                <a:t>A </a:t>
              </a:r>
              <a:r>
                <a:rPr lang="es-MX" sz="1400" b="1" dirty="0" err="1" smtClean="0">
                  <a:solidFill>
                    <a:schemeClr val="tx2"/>
                  </a:solidFill>
                  <a:latin typeface="Helvetica" pitchFamily="34" charset="0"/>
                  <a:ea typeface="ＭＳ Ｐゴシック" pitchFamily="1" charset="-128"/>
                  <a:cs typeface="Arial" charset="0"/>
                </a:rPr>
                <a:t>correlação</a:t>
              </a:r>
              <a:r>
                <a:rPr lang="es-MX" sz="1400" b="1" dirty="0" smtClean="0">
                  <a:solidFill>
                    <a:schemeClr val="tx2"/>
                  </a:solidFill>
                  <a:latin typeface="Helvetica" pitchFamily="34" charset="0"/>
                  <a:ea typeface="ＭＳ Ｐゴシック" pitchFamily="1" charset="-128"/>
                  <a:cs typeface="Arial" charset="0"/>
                </a:rPr>
                <a:t> é a </a:t>
              </a:r>
              <a:r>
                <a:rPr lang="es-MX" sz="1400" b="1" dirty="0" err="1" smtClean="0">
                  <a:solidFill>
                    <a:schemeClr val="tx2"/>
                  </a:solidFill>
                  <a:latin typeface="Helvetica" pitchFamily="34" charset="0"/>
                  <a:ea typeface="ＭＳ Ｐゴシック" pitchFamily="1" charset="-128"/>
                  <a:cs typeface="Arial" charset="0"/>
                </a:rPr>
                <a:t>união</a:t>
              </a:r>
              <a:r>
                <a:rPr lang="es-MX" sz="1400" b="1" dirty="0" smtClean="0">
                  <a:solidFill>
                    <a:schemeClr val="tx2"/>
                  </a:solidFill>
                  <a:latin typeface="Helvetica" pitchFamily="34" charset="0"/>
                  <a:ea typeface="ＭＳ Ｐゴシック" pitchFamily="1" charset="-128"/>
                  <a:cs typeface="Arial" charset="0"/>
                </a:rPr>
                <a:t> dos alertas </a:t>
              </a:r>
              <a:r>
                <a:rPr lang="es-MX" sz="1400" b="1" dirty="0" err="1" smtClean="0">
                  <a:solidFill>
                    <a:schemeClr val="tx2"/>
                  </a:solidFill>
                  <a:latin typeface="Helvetica" pitchFamily="34" charset="0"/>
                  <a:ea typeface="ＭＳ Ｐゴシック" pitchFamily="1" charset="-128"/>
                  <a:cs typeface="Arial" charset="0"/>
                </a:rPr>
                <a:t>gerados</a:t>
              </a:r>
              <a:r>
                <a:rPr lang="es-MX" sz="1400" b="1" dirty="0" smtClean="0">
                  <a:solidFill>
                    <a:schemeClr val="tx2"/>
                  </a:solidFill>
                  <a:latin typeface="Helvetica" pitchFamily="34" charset="0"/>
                  <a:ea typeface="ＭＳ Ｐゴシック" pitchFamily="1" charset="-128"/>
                  <a:cs typeface="Arial" charset="0"/>
                </a:rPr>
                <a:t>, posibilitando restringir a </a:t>
              </a:r>
              <a:r>
                <a:rPr lang="es-MX" sz="1400" b="1" dirty="0" err="1" smtClean="0">
                  <a:solidFill>
                    <a:schemeClr val="tx2"/>
                  </a:solidFill>
                  <a:latin typeface="Helvetica" pitchFamily="34" charset="0"/>
                  <a:ea typeface="ＭＳ Ｐゴシック" pitchFamily="1" charset="-128"/>
                  <a:cs typeface="Arial" charset="0"/>
                </a:rPr>
                <a:t>geração</a:t>
              </a:r>
              <a:r>
                <a:rPr lang="es-MX" sz="1400" b="1" dirty="0" smtClean="0">
                  <a:solidFill>
                    <a:schemeClr val="tx2"/>
                  </a:solidFill>
                  <a:latin typeface="Helvetica" pitchFamily="34" charset="0"/>
                  <a:ea typeface="ＭＳ Ｐゴシック" pitchFamily="1" charset="-128"/>
                  <a:cs typeface="Arial" charset="0"/>
                </a:rPr>
                <a:t> de falsos positivos para </a:t>
              </a:r>
              <a:r>
                <a:rPr lang="es-MX" sz="1400" b="1" dirty="0" err="1" smtClean="0">
                  <a:solidFill>
                    <a:schemeClr val="tx2"/>
                  </a:solidFill>
                  <a:latin typeface="Helvetica" pitchFamily="34" charset="0"/>
                  <a:ea typeface="ＭＳ Ｐゴシック" pitchFamily="1" charset="-128"/>
                  <a:cs typeface="Arial" charset="0"/>
                </a:rPr>
                <a:t>análise</a:t>
              </a:r>
              <a:r>
                <a:rPr lang="es-MX" sz="1400" b="1" dirty="0" smtClean="0">
                  <a:solidFill>
                    <a:schemeClr val="tx2"/>
                  </a:solidFill>
                  <a:latin typeface="Helvetica" pitchFamily="34" charset="0"/>
                  <a:ea typeface="ＭＳ Ｐゴシック" pitchFamily="1" charset="-128"/>
                  <a:cs typeface="Arial" charset="0"/>
                </a:rPr>
                <a:t>. </a:t>
              </a:r>
              <a:r>
                <a:rPr lang="es-MX" sz="1400" b="1" dirty="0" err="1" smtClean="0">
                  <a:solidFill>
                    <a:schemeClr val="tx2"/>
                  </a:solidFill>
                  <a:latin typeface="Helvetica" pitchFamily="34" charset="0"/>
                  <a:ea typeface="ＭＳ Ｐゴシック" pitchFamily="1" charset="-128"/>
                  <a:cs typeface="Arial" charset="0"/>
                </a:rPr>
                <a:t>Nessa</a:t>
              </a:r>
              <a:r>
                <a:rPr lang="es-MX" sz="1400" b="1" dirty="0" smtClean="0">
                  <a:solidFill>
                    <a:schemeClr val="tx2"/>
                  </a:solidFill>
                  <a:latin typeface="Helvetica" pitchFamily="34" charset="0"/>
                  <a:ea typeface="ＭＳ Ｐゴシック" pitchFamily="1" charset="-128"/>
                  <a:cs typeface="Arial" charset="0"/>
                </a:rPr>
                <a:t> etapa </a:t>
              </a:r>
              <a:r>
                <a:rPr lang="es-MX" sz="1400" b="1" dirty="0" err="1" smtClean="0">
                  <a:solidFill>
                    <a:schemeClr val="tx2"/>
                  </a:solidFill>
                  <a:latin typeface="Helvetica" pitchFamily="34" charset="0"/>
                  <a:ea typeface="ＭＳ Ｐゴシック" pitchFamily="1" charset="-128"/>
                  <a:cs typeface="Arial" charset="0"/>
                </a:rPr>
                <a:t>são</a:t>
              </a:r>
              <a:r>
                <a:rPr lang="es-MX" sz="1400" b="1" dirty="0" smtClean="0">
                  <a:solidFill>
                    <a:schemeClr val="tx2"/>
                  </a:solidFill>
                  <a:latin typeface="Helvetica" pitchFamily="34" charset="0"/>
                  <a:ea typeface="ＭＳ Ｐゴシック" pitchFamily="1" charset="-128"/>
                  <a:cs typeface="Arial" charset="0"/>
                </a:rPr>
                <a:t> </a:t>
              </a:r>
              <a:r>
                <a:rPr lang="es-MX" sz="1400" b="1" dirty="0" err="1" smtClean="0">
                  <a:solidFill>
                    <a:schemeClr val="tx2"/>
                  </a:solidFill>
                  <a:latin typeface="Helvetica" pitchFamily="34" charset="0"/>
                  <a:ea typeface="ＭＳ Ｐゴシック" pitchFamily="1" charset="-128"/>
                  <a:cs typeface="Arial" charset="0"/>
                </a:rPr>
                <a:t>gerados</a:t>
              </a:r>
              <a:r>
                <a:rPr lang="es-MX" sz="1400" b="1" dirty="0" smtClean="0">
                  <a:solidFill>
                    <a:schemeClr val="tx2"/>
                  </a:solidFill>
                  <a:latin typeface="Helvetica" pitchFamily="34" charset="0"/>
                  <a:ea typeface="ＭＳ Ｐゴシック" pitchFamily="1" charset="-128"/>
                  <a:cs typeface="Arial" charset="0"/>
                </a:rPr>
                <a:t> os ALARMES.</a:t>
              </a:r>
              <a:endParaRPr lang="es-MX" sz="1400" b="1" dirty="0">
                <a:solidFill>
                  <a:schemeClr val="tx2"/>
                </a:solidFill>
                <a:latin typeface="Helvetica" pitchFamily="34" charset="0"/>
                <a:ea typeface="ＭＳ Ｐゴシック" pitchFamily="1" charset="-128"/>
                <a:cs typeface="Arial" charset="0"/>
                <a:sym typeface="Wingdings" pitchFamily="2" charset="2"/>
              </a:endParaRPr>
            </a:p>
          </p:txBody>
        </p:sp>
        <p:sp>
          <p:nvSpPr>
            <p:cNvPr id="21" name="AutoShape 21"/>
            <p:cNvSpPr>
              <a:spLocks noChangeArrowheads="1"/>
            </p:cNvSpPr>
            <p:nvPr/>
          </p:nvSpPr>
          <p:spPr bwMode="auto">
            <a:xfrm>
              <a:off x="428596" y="1000108"/>
              <a:ext cx="1749411" cy="900113"/>
            </a:xfrm>
            <a:prstGeom prst="homePlate">
              <a:avLst>
                <a:gd name="adj" fmla="val 36671"/>
              </a:avLst>
            </a:prstGeom>
            <a:solidFill>
              <a:schemeClr val="accent2"/>
            </a:solidFill>
            <a:ln>
              <a:headEnd/>
              <a:tailEnd/>
            </a:ln>
          </p:spPr>
          <p:style>
            <a:lnRef idx="3">
              <a:schemeClr val="lt1"/>
            </a:lnRef>
            <a:fillRef idx="1">
              <a:schemeClr val="accent6"/>
            </a:fillRef>
            <a:effectRef idx="1">
              <a:schemeClr val="accent6"/>
            </a:effectRef>
            <a:fontRef idx="minor">
              <a:schemeClr val="lt1"/>
            </a:fontRef>
          </p:style>
          <p:txBody>
            <a:bodyPr wrap="none" anchor="ctr"/>
            <a:lstStyle>
              <a:defPPr>
                <a:defRPr lang="es-E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868363" eaLnBrk="0" fontAlgn="base" hangingPunct="0">
                <a:spcBef>
                  <a:spcPct val="0"/>
                </a:spcBef>
                <a:spcAft>
                  <a:spcPct val="0"/>
                </a:spcAft>
                <a:defRPr/>
              </a:pPr>
              <a:r>
                <a:rPr lang="es-MX" sz="1400" b="1" dirty="0" err="1" smtClean="0">
                  <a:solidFill>
                    <a:schemeClr val="bg1"/>
                  </a:solidFill>
                </a:rPr>
                <a:t>Correlação</a:t>
              </a:r>
              <a:r>
                <a:rPr lang="es-MX" sz="1400" dirty="0">
                  <a:solidFill>
                    <a:schemeClr val="tx2"/>
                  </a:solidFill>
                </a:rPr>
                <a:t>  </a:t>
              </a:r>
              <a:endParaRPr lang="es-MX" sz="1400" b="1" dirty="0">
                <a:solidFill>
                  <a:schemeClr val="tx2"/>
                </a:solidFill>
              </a:endParaRPr>
            </a:p>
          </p:txBody>
        </p:sp>
      </p:grpSp>
      <p:grpSp>
        <p:nvGrpSpPr>
          <p:cNvPr id="22" name="Group 21"/>
          <p:cNvGrpSpPr>
            <a:grpSpLocks/>
          </p:cNvGrpSpPr>
          <p:nvPr/>
        </p:nvGrpSpPr>
        <p:grpSpPr bwMode="auto">
          <a:xfrm>
            <a:off x="679655" y="5236160"/>
            <a:ext cx="10877845" cy="900112"/>
            <a:chOff x="428596" y="966241"/>
            <a:chExt cx="8251838" cy="900113"/>
          </a:xfrm>
        </p:grpSpPr>
        <p:sp>
          <p:nvSpPr>
            <p:cNvPr id="23" name="Rectangle 22"/>
            <p:cNvSpPr>
              <a:spLocks noChangeArrowheads="1"/>
            </p:cNvSpPr>
            <p:nvPr/>
          </p:nvSpPr>
          <p:spPr bwMode="auto">
            <a:xfrm>
              <a:off x="2214537" y="966241"/>
              <a:ext cx="6465897" cy="900113"/>
            </a:xfrm>
            <a:prstGeom prst="rect">
              <a:avLst/>
            </a:prstGeom>
            <a:ln>
              <a:solidFill>
                <a:schemeClr val="accent2"/>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es-E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101600" indent="12700" defTabSz="914400" eaLnBrk="0" fontAlgn="base" hangingPunct="0">
                <a:spcBef>
                  <a:spcPct val="25000"/>
                </a:spcBef>
                <a:spcAft>
                  <a:spcPct val="0"/>
                </a:spcAft>
                <a:defRPr/>
              </a:pPr>
              <a:r>
                <a:rPr lang="es-MX" sz="1400" b="1" dirty="0">
                  <a:solidFill>
                    <a:schemeClr val="tx2"/>
                  </a:solidFill>
                  <a:latin typeface="Helvetica" pitchFamily="34" charset="0"/>
                  <a:ea typeface="ＭＳ Ｐゴシック" pitchFamily="1" charset="-128"/>
                  <a:cs typeface="Arial" charset="0"/>
                </a:rPr>
                <a:t>ACM </a:t>
              </a:r>
              <a:r>
                <a:rPr lang="es-MX" sz="1400" b="1" dirty="0" smtClean="0">
                  <a:solidFill>
                    <a:schemeClr val="tx2"/>
                  </a:solidFill>
                  <a:latin typeface="Helvetica" pitchFamily="34" charset="0"/>
                  <a:ea typeface="ＭＳ Ｐゴシック" pitchFamily="1" charset="-128"/>
                  <a:cs typeface="Arial" charset="0"/>
                </a:rPr>
                <a:t>é a </a:t>
              </a:r>
              <a:r>
                <a:rPr lang="es-MX" sz="1400" b="1" dirty="0" err="1" smtClean="0">
                  <a:solidFill>
                    <a:schemeClr val="tx2"/>
                  </a:solidFill>
                  <a:latin typeface="Helvetica" pitchFamily="34" charset="0"/>
                  <a:ea typeface="ＭＳ Ｐゴシック" pitchFamily="1" charset="-128"/>
                  <a:cs typeface="Arial" charset="0"/>
                </a:rPr>
                <a:t>gestão</a:t>
              </a:r>
              <a:r>
                <a:rPr lang="es-MX" sz="1400" b="1" dirty="0" smtClean="0">
                  <a:solidFill>
                    <a:schemeClr val="tx2"/>
                  </a:solidFill>
                  <a:latin typeface="Helvetica" pitchFamily="34" charset="0"/>
                  <a:ea typeface="ＭＳ Ｐゴシック" pitchFamily="1" charset="-128"/>
                  <a:cs typeface="Arial" charset="0"/>
                </a:rPr>
                <a:t> dos casos de fraude, </a:t>
              </a:r>
              <a:r>
                <a:rPr lang="es-MX" sz="1400" b="1" dirty="0" err="1" smtClean="0">
                  <a:solidFill>
                    <a:schemeClr val="tx2"/>
                  </a:solidFill>
                  <a:latin typeface="Helvetica" pitchFamily="34" charset="0"/>
                  <a:ea typeface="ＭＳ Ｐゴシック" pitchFamily="1" charset="-128"/>
                  <a:cs typeface="Arial" charset="0"/>
                </a:rPr>
                <a:t>onde</a:t>
              </a:r>
              <a:r>
                <a:rPr lang="es-MX" sz="1400" b="1" dirty="0" smtClean="0">
                  <a:solidFill>
                    <a:schemeClr val="tx2"/>
                  </a:solidFill>
                  <a:latin typeface="Helvetica" pitchFamily="34" charset="0"/>
                  <a:ea typeface="ＭＳ Ｐゴシック" pitchFamily="1" charset="-128"/>
                  <a:cs typeface="Arial" charset="0"/>
                </a:rPr>
                <a:t> se permite analizar e tomar </a:t>
              </a:r>
              <a:r>
                <a:rPr lang="es-MX" sz="1400" b="1" dirty="0" err="1" smtClean="0">
                  <a:solidFill>
                    <a:schemeClr val="tx2"/>
                  </a:solidFill>
                  <a:latin typeface="Helvetica" pitchFamily="34" charset="0"/>
                  <a:ea typeface="ＭＳ Ｐゴシック" pitchFamily="1" charset="-128"/>
                  <a:cs typeface="Arial" charset="0"/>
                </a:rPr>
                <a:t>ações</a:t>
              </a:r>
              <a:r>
                <a:rPr lang="es-MX" sz="1400" b="1" dirty="0" smtClean="0">
                  <a:solidFill>
                    <a:schemeClr val="tx2"/>
                  </a:solidFill>
                  <a:latin typeface="Helvetica" pitchFamily="34" charset="0"/>
                  <a:ea typeface="ＭＳ Ｐゴシック" pitchFamily="1" charset="-128"/>
                  <a:cs typeface="Arial" charset="0"/>
                </a:rPr>
                <a:t> sobre os casos </a:t>
              </a:r>
              <a:r>
                <a:rPr lang="es-MX" sz="1400" b="1" dirty="0" err="1" smtClean="0">
                  <a:solidFill>
                    <a:schemeClr val="tx2"/>
                  </a:solidFill>
                  <a:latin typeface="Helvetica" pitchFamily="34" charset="0"/>
                  <a:ea typeface="ＭＳ Ｐゴシック" pitchFamily="1" charset="-128"/>
                  <a:cs typeface="Arial" charset="0"/>
                </a:rPr>
                <a:t>gerados</a:t>
              </a:r>
              <a:r>
                <a:rPr lang="es-MX" sz="1400" b="1" dirty="0" smtClean="0">
                  <a:solidFill>
                    <a:schemeClr val="tx2"/>
                  </a:solidFill>
                  <a:latin typeface="Helvetica" pitchFamily="34" charset="0"/>
                  <a:ea typeface="ＭＳ Ｐゴシック" pitchFamily="1" charset="-128"/>
                  <a:cs typeface="Arial" charset="0"/>
                </a:rPr>
                <a:t>, </a:t>
              </a:r>
              <a:r>
                <a:rPr lang="es-MX" sz="1400" b="1" dirty="0" err="1" smtClean="0">
                  <a:solidFill>
                    <a:schemeClr val="tx2"/>
                  </a:solidFill>
                  <a:latin typeface="Helvetica" pitchFamily="34" charset="0"/>
                  <a:ea typeface="ＭＳ Ｐゴシック" pitchFamily="1" charset="-128"/>
                  <a:cs typeface="Arial" charset="0"/>
                </a:rPr>
                <a:t>tendo</a:t>
              </a:r>
              <a:r>
                <a:rPr lang="es-MX" sz="1400" b="1" dirty="0" smtClean="0">
                  <a:solidFill>
                    <a:schemeClr val="tx2"/>
                  </a:solidFill>
                  <a:latin typeface="Helvetica" pitchFamily="34" charset="0"/>
                  <a:ea typeface="ＭＳ Ｐゴシック" pitchFamily="1" charset="-128"/>
                  <a:cs typeface="Arial" charset="0"/>
                </a:rPr>
                <a:t> </a:t>
              </a:r>
              <a:r>
                <a:rPr lang="es-MX" sz="1400" b="1" dirty="0" err="1" smtClean="0">
                  <a:solidFill>
                    <a:schemeClr val="tx2"/>
                  </a:solidFill>
                  <a:latin typeface="Helvetica" pitchFamily="34" charset="0"/>
                  <a:ea typeface="ＭＳ Ｐゴシック" pitchFamily="1" charset="-128"/>
                  <a:cs typeface="Arial" charset="0"/>
                </a:rPr>
                <a:t>uma</a:t>
              </a:r>
              <a:r>
                <a:rPr lang="es-MX" sz="1400" b="1" dirty="0" smtClean="0">
                  <a:solidFill>
                    <a:schemeClr val="tx2"/>
                  </a:solidFill>
                  <a:latin typeface="Helvetica" pitchFamily="34" charset="0"/>
                  <a:ea typeface="ＭＳ Ｐゴシック" pitchFamily="1" charset="-128"/>
                  <a:cs typeface="Arial" charset="0"/>
                </a:rPr>
                <a:t> </a:t>
              </a:r>
              <a:r>
                <a:rPr lang="es-MX" sz="1400" b="1" dirty="0" err="1" smtClean="0">
                  <a:solidFill>
                    <a:schemeClr val="tx2"/>
                  </a:solidFill>
                  <a:latin typeface="Helvetica" pitchFamily="34" charset="0"/>
                  <a:ea typeface="ＭＳ Ｐゴシック" pitchFamily="1" charset="-128"/>
                  <a:cs typeface="Arial" charset="0"/>
                </a:rPr>
                <a:t>visão</a:t>
              </a:r>
              <a:r>
                <a:rPr lang="es-MX" sz="1400" b="1" dirty="0" smtClean="0">
                  <a:solidFill>
                    <a:schemeClr val="tx2"/>
                  </a:solidFill>
                  <a:latin typeface="Helvetica" pitchFamily="34" charset="0"/>
                  <a:ea typeface="ＭＳ Ｐゴシック" pitchFamily="1" charset="-128"/>
                  <a:cs typeface="Arial" charset="0"/>
                </a:rPr>
                <a:t> </a:t>
              </a:r>
              <a:r>
                <a:rPr lang="es-MX" sz="1400" b="1" dirty="0" err="1" smtClean="0">
                  <a:solidFill>
                    <a:schemeClr val="tx2"/>
                  </a:solidFill>
                  <a:latin typeface="Helvetica" pitchFamily="34" charset="0"/>
                  <a:ea typeface="ＭＳ Ｐゴシック" pitchFamily="1" charset="-128"/>
                  <a:cs typeface="Arial" charset="0"/>
                </a:rPr>
                <a:t>detalhada</a:t>
              </a:r>
              <a:r>
                <a:rPr lang="es-MX" sz="1400" b="1" dirty="0" smtClean="0">
                  <a:solidFill>
                    <a:schemeClr val="tx2"/>
                  </a:solidFill>
                  <a:latin typeface="Helvetica" pitchFamily="34" charset="0"/>
                  <a:ea typeface="ＭＳ Ｐゴシック" pitchFamily="1" charset="-128"/>
                  <a:cs typeface="Arial" charset="0"/>
                </a:rPr>
                <a:t> da </a:t>
              </a:r>
              <a:r>
                <a:rPr lang="es-MX" sz="1400" b="1" dirty="0" err="1" smtClean="0">
                  <a:solidFill>
                    <a:schemeClr val="tx2"/>
                  </a:solidFill>
                  <a:latin typeface="Helvetica" pitchFamily="34" charset="0"/>
                  <a:ea typeface="ＭＳ Ｐゴシック" pitchFamily="1" charset="-128"/>
                  <a:cs typeface="Arial" charset="0"/>
                </a:rPr>
                <a:t>Entidade</a:t>
              </a:r>
              <a:r>
                <a:rPr lang="es-MX" sz="1400" b="1" dirty="0" smtClean="0">
                  <a:solidFill>
                    <a:schemeClr val="tx2"/>
                  </a:solidFill>
                  <a:latin typeface="Helvetica" pitchFamily="34" charset="0"/>
                  <a:ea typeface="ＭＳ Ｐゴシック" pitchFamily="1" charset="-128"/>
                  <a:cs typeface="Arial" charset="0"/>
                </a:rPr>
                <a:t> que </a:t>
              </a:r>
              <a:r>
                <a:rPr lang="es-MX" sz="1400" b="1" dirty="0" err="1" smtClean="0">
                  <a:solidFill>
                    <a:schemeClr val="tx2"/>
                  </a:solidFill>
                  <a:latin typeface="Helvetica" pitchFamily="34" charset="0"/>
                  <a:ea typeface="ＭＳ Ｐゴシック" pitchFamily="1" charset="-128"/>
                  <a:cs typeface="Arial" charset="0"/>
                </a:rPr>
                <a:t>foi</a:t>
              </a:r>
              <a:r>
                <a:rPr lang="es-MX" sz="1400" b="1" dirty="0" smtClean="0">
                  <a:solidFill>
                    <a:schemeClr val="tx2"/>
                  </a:solidFill>
                  <a:latin typeface="Helvetica" pitchFamily="34" charset="0"/>
                  <a:ea typeface="ＭＳ Ｐゴシック" pitchFamily="1" charset="-128"/>
                  <a:cs typeface="Arial" charset="0"/>
                </a:rPr>
                <a:t> detectada como </a:t>
              </a:r>
              <a:r>
                <a:rPr lang="es-MX" sz="1400" b="1" dirty="0" err="1" smtClean="0">
                  <a:solidFill>
                    <a:schemeClr val="tx2"/>
                  </a:solidFill>
                  <a:latin typeface="Helvetica" pitchFamily="34" charset="0"/>
                  <a:ea typeface="ＭＳ Ｐゴシック" pitchFamily="1" charset="-128"/>
                  <a:cs typeface="Arial" charset="0"/>
                </a:rPr>
                <a:t>possivel</a:t>
              </a:r>
              <a:r>
                <a:rPr lang="es-MX" sz="1400" b="1" dirty="0" smtClean="0">
                  <a:solidFill>
                    <a:schemeClr val="tx2"/>
                  </a:solidFill>
                  <a:latin typeface="Helvetica" pitchFamily="34" charset="0"/>
                  <a:ea typeface="ＭＳ Ｐゴシック" pitchFamily="1" charset="-128"/>
                  <a:cs typeface="Arial" charset="0"/>
                </a:rPr>
                <a:t> Fraude.</a:t>
              </a:r>
              <a:endParaRPr lang="es-MX" sz="1400" b="1" dirty="0">
                <a:solidFill>
                  <a:schemeClr val="tx2"/>
                </a:solidFill>
                <a:latin typeface="Helvetica" pitchFamily="34" charset="0"/>
                <a:ea typeface="ＭＳ Ｐゴシック" pitchFamily="1" charset="-128"/>
                <a:cs typeface="Arial" charset="0"/>
                <a:sym typeface="Wingdings" pitchFamily="2" charset="2"/>
              </a:endParaRPr>
            </a:p>
          </p:txBody>
        </p:sp>
        <p:sp>
          <p:nvSpPr>
            <p:cNvPr id="24" name="AutoShape 21"/>
            <p:cNvSpPr>
              <a:spLocks noChangeArrowheads="1"/>
            </p:cNvSpPr>
            <p:nvPr/>
          </p:nvSpPr>
          <p:spPr bwMode="auto">
            <a:xfrm>
              <a:off x="428596" y="966241"/>
              <a:ext cx="1732283" cy="900113"/>
            </a:xfrm>
            <a:prstGeom prst="homePlate">
              <a:avLst>
                <a:gd name="adj" fmla="val 36671"/>
              </a:avLst>
            </a:prstGeom>
            <a:solidFill>
              <a:schemeClr val="accent2"/>
            </a:solidFill>
            <a:ln>
              <a:solidFill>
                <a:schemeClr val="accent2"/>
              </a:solidFill>
              <a:headEnd/>
              <a:tailEnd/>
            </a:ln>
          </p:spPr>
          <p:style>
            <a:lnRef idx="3">
              <a:schemeClr val="lt1"/>
            </a:lnRef>
            <a:fillRef idx="1">
              <a:schemeClr val="accent6"/>
            </a:fillRef>
            <a:effectRef idx="1">
              <a:schemeClr val="accent6"/>
            </a:effectRef>
            <a:fontRef idx="minor">
              <a:schemeClr val="lt1"/>
            </a:fontRef>
          </p:style>
          <p:txBody>
            <a:bodyPr wrap="none" anchor="ctr"/>
            <a:lstStyle>
              <a:defPPr>
                <a:defRPr lang="es-E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868363" eaLnBrk="0" fontAlgn="base" hangingPunct="0">
                <a:spcBef>
                  <a:spcPct val="0"/>
                </a:spcBef>
                <a:spcAft>
                  <a:spcPct val="0"/>
                </a:spcAft>
                <a:defRPr/>
              </a:pPr>
              <a:r>
                <a:rPr lang="es-MX" sz="1400" b="1" dirty="0" err="1" smtClean="0">
                  <a:solidFill>
                    <a:schemeClr val="bg1"/>
                  </a:solidFill>
                </a:rPr>
                <a:t>Gestão</a:t>
              </a:r>
              <a:r>
                <a:rPr lang="es-MX" sz="1400" b="1" dirty="0" smtClean="0">
                  <a:solidFill>
                    <a:schemeClr val="bg1"/>
                  </a:solidFill>
                </a:rPr>
                <a:t> de Casos </a:t>
              </a:r>
              <a:r>
                <a:rPr lang="es-MX" sz="1400" b="1" dirty="0">
                  <a:solidFill>
                    <a:schemeClr val="bg1"/>
                  </a:solidFill>
                </a:rPr>
                <a:t>ACM </a:t>
              </a:r>
            </a:p>
          </p:txBody>
        </p:sp>
      </p:grpSp>
      <p:sp>
        <p:nvSpPr>
          <p:cNvPr id="2" name="Down Arrow 1"/>
          <p:cNvSpPr/>
          <p:nvPr/>
        </p:nvSpPr>
        <p:spPr>
          <a:xfrm>
            <a:off x="380779" y="1704513"/>
            <a:ext cx="116371" cy="4314547"/>
          </a:xfrm>
          <a:prstGeom prst="down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25" name="Rectangle 24"/>
          <p:cNvSpPr>
            <a:spLocks noChangeArrowheads="1"/>
          </p:cNvSpPr>
          <p:nvPr/>
        </p:nvSpPr>
        <p:spPr bwMode="auto">
          <a:xfrm>
            <a:off x="3011363" y="1613134"/>
            <a:ext cx="8523559" cy="900112"/>
          </a:xfrm>
          <a:prstGeom prst="rect">
            <a:avLst/>
          </a:prstGeom>
          <a:ln>
            <a:solidFill>
              <a:schemeClr val="accent2"/>
            </a:solidFill>
            <a:headEnd/>
            <a:tailEnd/>
          </a:ln>
        </p:spPr>
        <p:style>
          <a:lnRef idx="2">
            <a:schemeClr val="accent6"/>
          </a:lnRef>
          <a:fillRef idx="1">
            <a:schemeClr val="lt1"/>
          </a:fillRef>
          <a:effectRef idx="0">
            <a:schemeClr val="accent6"/>
          </a:effectRef>
          <a:fontRef idx="minor">
            <a:schemeClr val="dk1"/>
          </a:fontRef>
        </p:style>
        <p:txBody>
          <a:bodyPr anchor="ctr"/>
          <a:lstStyle>
            <a:defPPr>
              <a:defRPr lang="es-E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101600" indent="12700" defTabSz="914400" eaLnBrk="0" fontAlgn="base" hangingPunct="0">
              <a:spcBef>
                <a:spcPct val="25000"/>
              </a:spcBef>
              <a:spcAft>
                <a:spcPct val="0"/>
              </a:spcAft>
              <a:defRPr/>
            </a:pPr>
            <a:r>
              <a:rPr lang="es-MX" sz="1400" b="1" dirty="0" smtClean="0">
                <a:solidFill>
                  <a:schemeClr val="tx2"/>
                </a:solidFill>
                <a:latin typeface="Helvetica" pitchFamily="34" charset="0"/>
                <a:ea typeface="ＭＳ Ｐゴシック" pitchFamily="1" charset="-128"/>
                <a:cs typeface="Arial" charset="0"/>
              </a:rPr>
              <a:t>É o proceso de carga dos dados </a:t>
            </a:r>
            <a:r>
              <a:rPr lang="es-MX" sz="1400" b="1" dirty="0" err="1" smtClean="0">
                <a:solidFill>
                  <a:schemeClr val="tx2"/>
                </a:solidFill>
                <a:latin typeface="Helvetica" pitchFamily="34" charset="0"/>
                <a:ea typeface="ＭＳ Ｐゴシック" pitchFamily="1" charset="-128"/>
                <a:cs typeface="Arial" charset="0"/>
              </a:rPr>
              <a:t>recebidos</a:t>
            </a:r>
            <a:r>
              <a:rPr lang="es-MX" sz="1400" b="1" dirty="0" smtClean="0">
                <a:solidFill>
                  <a:schemeClr val="tx2"/>
                </a:solidFill>
                <a:latin typeface="Helvetica" pitchFamily="34" charset="0"/>
                <a:ea typeface="ＭＳ Ｐゴシック" pitchFamily="1" charset="-128"/>
                <a:cs typeface="Arial" charset="0"/>
              </a:rPr>
              <a:t>, transformando-os </a:t>
            </a:r>
            <a:r>
              <a:rPr lang="es-MX" sz="1400" b="1" dirty="0" err="1" smtClean="0">
                <a:solidFill>
                  <a:schemeClr val="tx2"/>
                </a:solidFill>
                <a:latin typeface="Helvetica" pitchFamily="34" charset="0"/>
                <a:ea typeface="ＭＳ Ｐゴシック" pitchFamily="1" charset="-128"/>
                <a:cs typeface="Arial" charset="0"/>
              </a:rPr>
              <a:t>quando</a:t>
            </a:r>
            <a:r>
              <a:rPr lang="es-MX" sz="1400" b="1" dirty="0" smtClean="0">
                <a:solidFill>
                  <a:schemeClr val="tx2"/>
                </a:solidFill>
                <a:latin typeface="Helvetica" pitchFamily="34" charset="0"/>
                <a:ea typeface="ＭＳ Ｐゴシック" pitchFamily="1" charset="-128"/>
                <a:cs typeface="Arial" charset="0"/>
              </a:rPr>
              <a:t> </a:t>
            </a:r>
            <a:r>
              <a:rPr lang="es-MX" sz="1400" b="1" dirty="0" err="1" smtClean="0">
                <a:solidFill>
                  <a:schemeClr val="tx2"/>
                </a:solidFill>
                <a:latin typeface="Helvetica" pitchFamily="34" charset="0"/>
                <a:ea typeface="ＭＳ Ｐゴシック" pitchFamily="1" charset="-128"/>
                <a:cs typeface="Arial" charset="0"/>
              </a:rPr>
              <a:t>necessário</a:t>
            </a:r>
            <a:r>
              <a:rPr lang="es-MX" sz="1400" b="1" dirty="0" smtClean="0">
                <a:solidFill>
                  <a:schemeClr val="tx2"/>
                </a:solidFill>
                <a:latin typeface="Helvetica" pitchFamily="34" charset="0"/>
                <a:ea typeface="ＭＳ Ｐゴシック" pitchFamily="1" charset="-128"/>
                <a:cs typeface="Arial" charset="0"/>
              </a:rPr>
              <a:t> </a:t>
            </a:r>
            <a:r>
              <a:rPr lang="pt-BR" sz="1400" b="1" dirty="0" smtClean="0">
                <a:solidFill>
                  <a:schemeClr val="tx2"/>
                </a:solidFill>
                <a:latin typeface="Helvetica" pitchFamily="34" charset="0"/>
                <a:ea typeface="ＭＳ Ｐゴシック" pitchFamily="1" charset="-128"/>
                <a:cs typeface="Arial" charset="0"/>
              </a:rPr>
              <a:t>através</a:t>
            </a:r>
            <a:r>
              <a:rPr lang="es-MX" sz="1400" b="1" dirty="0" smtClean="0">
                <a:solidFill>
                  <a:schemeClr val="tx2"/>
                </a:solidFill>
                <a:latin typeface="Helvetica" pitchFamily="34" charset="0"/>
                <a:ea typeface="ＭＳ Ｐゴシック" pitchFamily="1" charset="-128"/>
                <a:cs typeface="Arial" charset="0"/>
              </a:rPr>
              <a:t> de </a:t>
            </a:r>
            <a:r>
              <a:rPr lang="es-MX" sz="1400" b="1" dirty="0" err="1" smtClean="0">
                <a:solidFill>
                  <a:schemeClr val="tx2"/>
                </a:solidFill>
                <a:latin typeface="Helvetica" pitchFamily="34" charset="0"/>
                <a:ea typeface="ＭＳ Ｐゴシック" pitchFamily="1" charset="-128"/>
                <a:cs typeface="Arial" charset="0"/>
              </a:rPr>
              <a:t>regras</a:t>
            </a:r>
            <a:r>
              <a:rPr lang="es-MX" sz="1400" b="1" dirty="0" smtClean="0">
                <a:solidFill>
                  <a:schemeClr val="tx2"/>
                </a:solidFill>
                <a:latin typeface="Helvetica" pitchFamily="34" charset="0"/>
                <a:ea typeface="ＭＳ Ｐゴシック" pitchFamily="1" charset="-128"/>
                <a:cs typeface="Arial" charset="0"/>
              </a:rPr>
              <a:t>, dados de referencia e </a:t>
            </a:r>
            <a:r>
              <a:rPr lang="es-MX" sz="1400" b="1" dirty="0" err="1" smtClean="0">
                <a:solidFill>
                  <a:schemeClr val="tx2"/>
                </a:solidFill>
                <a:latin typeface="Helvetica" pitchFamily="34" charset="0"/>
                <a:ea typeface="ＭＳ Ｐゴシック" pitchFamily="1" charset="-128"/>
                <a:cs typeface="Arial" charset="0"/>
              </a:rPr>
              <a:t>classificação</a:t>
            </a:r>
            <a:r>
              <a:rPr lang="es-MX" sz="1400" b="1" dirty="0" smtClean="0">
                <a:solidFill>
                  <a:schemeClr val="tx2"/>
                </a:solidFill>
                <a:latin typeface="Helvetica" pitchFamily="34" charset="0"/>
                <a:ea typeface="ＭＳ Ｐゴシック" pitchFamily="1" charset="-128"/>
                <a:cs typeface="Arial" charset="0"/>
              </a:rPr>
              <a:t>.</a:t>
            </a:r>
            <a:endParaRPr lang="es-MX" sz="1400" b="1" dirty="0">
              <a:solidFill>
                <a:schemeClr val="tx2"/>
              </a:solidFill>
              <a:latin typeface="Helvetica" pitchFamily="34" charset="0"/>
              <a:ea typeface="ＭＳ Ｐゴシック" pitchFamily="1" charset="-128"/>
              <a:cs typeface="Arial" charset="0"/>
              <a:sym typeface="Wingdings" pitchFamily="2" charset="2"/>
            </a:endParaRPr>
          </a:p>
        </p:txBody>
      </p:sp>
      <p:sp>
        <p:nvSpPr>
          <p:cNvPr id="26" name="AutoShape 21"/>
          <p:cNvSpPr>
            <a:spLocks noChangeArrowheads="1"/>
          </p:cNvSpPr>
          <p:nvPr/>
        </p:nvSpPr>
        <p:spPr bwMode="auto">
          <a:xfrm>
            <a:off x="657077" y="1613134"/>
            <a:ext cx="2306131" cy="900112"/>
          </a:xfrm>
          <a:prstGeom prst="homePlate">
            <a:avLst>
              <a:gd name="adj" fmla="val 36671"/>
            </a:avLst>
          </a:prstGeom>
          <a:solidFill>
            <a:schemeClr val="accent2"/>
          </a:solidFill>
          <a:ln>
            <a:headEnd/>
            <a:tailEnd/>
          </a:ln>
        </p:spPr>
        <p:style>
          <a:lnRef idx="3">
            <a:schemeClr val="lt1"/>
          </a:lnRef>
          <a:fillRef idx="1">
            <a:schemeClr val="accent6"/>
          </a:fillRef>
          <a:effectRef idx="1">
            <a:schemeClr val="accent6"/>
          </a:effectRef>
          <a:fontRef idx="minor">
            <a:schemeClr val="lt1"/>
          </a:fontRef>
        </p:style>
        <p:txBody>
          <a:bodyPr wrap="none" anchor="ctr"/>
          <a:lstStyle>
            <a:defPPr>
              <a:defRPr lang="es-E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defTabSz="868363" eaLnBrk="0" fontAlgn="base" hangingPunct="0">
              <a:spcBef>
                <a:spcPct val="0"/>
              </a:spcBef>
              <a:spcAft>
                <a:spcPct val="0"/>
              </a:spcAft>
              <a:defRPr/>
            </a:pPr>
            <a:r>
              <a:rPr lang="es-MX" sz="1400" b="1" dirty="0" err="1" smtClean="0">
                <a:solidFill>
                  <a:schemeClr val="bg1"/>
                </a:solidFill>
              </a:rPr>
              <a:t>Carregamento</a:t>
            </a:r>
            <a:r>
              <a:rPr lang="es-MX" sz="1400" dirty="0">
                <a:solidFill>
                  <a:schemeClr val="tx2"/>
                </a:solidFill>
              </a:rPr>
              <a:t> </a:t>
            </a:r>
            <a:endParaRPr lang="es-MX" sz="1400" b="1" dirty="0">
              <a:solidFill>
                <a:schemeClr val="tx2"/>
              </a:solidFill>
            </a:endParaRPr>
          </a:p>
        </p:txBody>
      </p:sp>
      <p:sp>
        <p:nvSpPr>
          <p:cNvPr id="29" name="Title 1"/>
          <p:cNvSpPr txBox="1">
            <a:spLocks/>
          </p:cNvSpPr>
          <p:nvPr/>
        </p:nvSpPr>
        <p:spPr>
          <a:xfrm>
            <a:off x="596900" y="173920"/>
            <a:ext cx="10772849" cy="45858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16" b="1" cap="all" dirty="0" err="1">
                <a:solidFill>
                  <a:srgbClr val="EE4611"/>
                </a:solidFill>
                <a:latin typeface="Arial" pitchFamily="34" charset="0"/>
                <a:cs typeface="Arial" pitchFamily="34" charset="0"/>
              </a:rPr>
              <a:t>Visão</a:t>
            </a:r>
            <a:r>
              <a:rPr lang="en-US" sz="2916" b="1" cap="all" dirty="0">
                <a:solidFill>
                  <a:srgbClr val="EE4611"/>
                </a:solidFill>
                <a:latin typeface="Arial" pitchFamily="34" charset="0"/>
                <a:cs typeface="Arial" pitchFamily="34" charset="0"/>
              </a:rPr>
              <a:t> global de </a:t>
            </a:r>
            <a:r>
              <a:rPr lang="en-US" sz="2916" b="1" cap="all" dirty="0" err="1">
                <a:solidFill>
                  <a:srgbClr val="EE4611"/>
                </a:solidFill>
                <a:latin typeface="Arial" pitchFamily="34" charset="0"/>
                <a:cs typeface="Arial" pitchFamily="34" charset="0"/>
              </a:rPr>
              <a:t>fraude</a:t>
            </a:r>
            <a:endParaRPr lang="en-US" sz="2916" b="1" cap="all" dirty="0">
              <a:solidFill>
                <a:srgbClr val="EE4611"/>
              </a:solidFill>
              <a:latin typeface="Arial" pitchFamily="34" charset="0"/>
              <a:cs typeface="Arial" pitchFamily="34" charset="0"/>
            </a:endParaRPr>
          </a:p>
        </p:txBody>
      </p:sp>
      <p:sp>
        <p:nvSpPr>
          <p:cNvPr id="30" name="Text Placeholder 4"/>
          <p:cNvSpPr txBox="1">
            <a:spLocks/>
          </p:cNvSpPr>
          <p:nvPr/>
        </p:nvSpPr>
        <p:spPr>
          <a:xfrm>
            <a:off x="596900" y="637696"/>
            <a:ext cx="10780184" cy="414928"/>
          </a:xfrm>
          <a:prstGeom prst="rect">
            <a:avLst/>
          </a:prstGeom>
        </p:spPr>
        <p:txBody>
          <a:bodyPr vert="horz" lIns="91440" tIns="45720" rIns="91440" bIns="45720" rtlCol="0" anchor="ctr"/>
          <a:lstStyle>
            <a:defPPr>
              <a:defRPr lang="pt-B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800" dirty="0">
                <a:solidFill>
                  <a:srgbClr val="EE4611"/>
                </a:solidFill>
                <a:latin typeface="Arial" pitchFamily="34" charset="0"/>
                <a:cs typeface="Arial" pitchFamily="34" charset="0"/>
              </a:rPr>
              <a:t>Conceitos – </a:t>
            </a:r>
            <a:r>
              <a:rPr lang="pt-BR" sz="1800" dirty="0" smtClean="0">
                <a:solidFill>
                  <a:srgbClr val="EE4611"/>
                </a:solidFill>
                <a:latin typeface="Arial" pitchFamily="34" charset="0"/>
                <a:cs typeface="Arial" pitchFamily="34" charset="0"/>
              </a:rPr>
              <a:t>Estágios </a:t>
            </a:r>
            <a:r>
              <a:rPr lang="pt-BR" sz="1800" dirty="0">
                <a:solidFill>
                  <a:srgbClr val="EE4611"/>
                </a:solidFill>
                <a:latin typeface="Arial" pitchFamily="34" charset="0"/>
                <a:cs typeface="Arial" pitchFamily="34" charset="0"/>
              </a:rPr>
              <a:t>de Fraude</a:t>
            </a:r>
            <a:endParaRPr lang="en-US" sz="1800" dirty="0">
              <a:solidFill>
                <a:srgbClr val="EE4611"/>
              </a:solidFill>
              <a:latin typeface="Arial" pitchFamily="34" charset="0"/>
              <a:cs typeface="Arial" pitchFamily="34" charset="0"/>
            </a:endParaRPr>
          </a:p>
        </p:txBody>
      </p:sp>
    </p:spTree>
    <p:extLst>
      <p:ext uri="{BB962C8B-B14F-4D97-AF65-F5344CB8AC3E}">
        <p14:creationId xmlns:p14="http://schemas.microsoft.com/office/powerpoint/2010/main" val="5896231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23"/>
          <p:cNvGrpSpPr>
            <a:grpSpLocks/>
          </p:cNvGrpSpPr>
          <p:nvPr/>
        </p:nvGrpSpPr>
        <p:grpSpPr bwMode="auto">
          <a:xfrm>
            <a:off x="1344168" y="3821811"/>
            <a:ext cx="1285875" cy="919162"/>
            <a:chOff x="285720" y="4071942"/>
            <a:chExt cx="1285883" cy="919941"/>
          </a:xfrm>
        </p:grpSpPr>
        <p:pic>
          <p:nvPicPr>
            <p:cNvPr id="18" name="Picture 20"/>
            <p:cNvPicPr>
              <a:picLocks noChangeAspect="1" noChangeArrowheads="1"/>
            </p:cNvPicPr>
            <p:nvPr/>
          </p:nvPicPr>
          <p:blipFill>
            <a:blip r:embed="rId3"/>
            <a:srcRect/>
            <a:stretch>
              <a:fillRect/>
            </a:stretch>
          </p:blipFill>
          <p:spPr bwMode="auto">
            <a:xfrm>
              <a:off x="642910" y="4071942"/>
              <a:ext cx="647700" cy="723900"/>
            </a:xfrm>
            <a:prstGeom prst="rect">
              <a:avLst/>
            </a:prstGeom>
            <a:noFill/>
            <a:ln w="9525">
              <a:noFill/>
              <a:miter lim="800000"/>
              <a:headEnd/>
              <a:tailEnd/>
            </a:ln>
          </p:spPr>
        </p:pic>
        <p:sp>
          <p:nvSpPr>
            <p:cNvPr id="27" name="Rectangle 42"/>
            <p:cNvSpPr>
              <a:spLocks noChangeArrowheads="1"/>
            </p:cNvSpPr>
            <p:nvPr/>
          </p:nvSpPr>
          <p:spPr bwMode="auto">
            <a:xfrm>
              <a:off x="285720" y="4714884"/>
              <a:ext cx="1285883" cy="276999"/>
            </a:xfrm>
            <a:prstGeom prst="rect">
              <a:avLst/>
            </a:prstGeom>
            <a:noFill/>
            <a:ln w="9525">
              <a:noFill/>
              <a:miter lim="800000"/>
              <a:headEnd/>
              <a:tailEnd/>
            </a:ln>
          </p:spPr>
          <p:txBody>
            <a:bodyPr>
              <a:spAutoFit/>
            </a:bodyPr>
            <a:lstStyle/>
            <a:p>
              <a:pPr defTabSz="914400"/>
              <a:r>
                <a:rPr lang="en-US" sz="1200" i="1">
                  <a:solidFill>
                    <a:prstClr val="black"/>
                  </a:solidFill>
                  <a:latin typeface="Calibri"/>
                </a:rPr>
                <a:t>Fraud Analysts</a:t>
              </a:r>
              <a:endParaRPr lang="pt-PT" sz="1200" i="1">
                <a:solidFill>
                  <a:prstClr val="black"/>
                </a:solidFill>
                <a:latin typeface="Calibri"/>
              </a:endParaRPr>
            </a:p>
          </p:txBody>
        </p:sp>
      </p:grpSp>
      <p:sp>
        <p:nvSpPr>
          <p:cNvPr id="33" name="Rounded Rectangle 32"/>
          <p:cNvSpPr>
            <a:spLocks noChangeAspect="1"/>
          </p:cNvSpPr>
          <p:nvPr/>
        </p:nvSpPr>
        <p:spPr bwMode="auto">
          <a:xfrm>
            <a:off x="2630043" y="2227326"/>
            <a:ext cx="1428750" cy="571500"/>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Century Gothic" pitchFamily="1" charset="0"/>
                <a:ea typeface="+mn-ea"/>
                <a:cs typeface="+mn-cs"/>
              </a:rPr>
              <a:t>Reference Data Loading Flow</a:t>
            </a:r>
          </a:p>
        </p:txBody>
      </p:sp>
      <p:sp>
        <p:nvSpPr>
          <p:cNvPr id="34" name="Rounded Rectangle 33"/>
          <p:cNvSpPr>
            <a:spLocks noChangeAspect="1"/>
          </p:cNvSpPr>
          <p:nvPr/>
        </p:nvSpPr>
        <p:spPr bwMode="auto">
          <a:xfrm>
            <a:off x="5130356" y="2227326"/>
            <a:ext cx="1543050" cy="571500"/>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Century Gothic" pitchFamily="1" charset="0"/>
                <a:ea typeface="+mn-ea"/>
                <a:cs typeface="+mn-cs"/>
              </a:rPr>
              <a:t>Reference Data Classification Flow</a:t>
            </a:r>
          </a:p>
        </p:txBody>
      </p:sp>
      <p:sp>
        <p:nvSpPr>
          <p:cNvPr id="35" name="Rounded Rectangle 34"/>
          <p:cNvSpPr>
            <a:spLocks noChangeAspect="1"/>
          </p:cNvSpPr>
          <p:nvPr/>
        </p:nvSpPr>
        <p:spPr bwMode="auto">
          <a:xfrm>
            <a:off x="7702106" y="2193989"/>
            <a:ext cx="1608137" cy="642937"/>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Century Gothic" pitchFamily="1" charset="0"/>
                <a:ea typeface="+mn-ea"/>
                <a:cs typeface="+mn-cs"/>
              </a:rPr>
              <a:t>Provisioning and Usage Data Loading Flow</a:t>
            </a:r>
          </a:p>
        </p:txBody>
      </p:sp>
      <p:sp>
        <p:nvSpPr>
          <p:cNvPr id="36" name="Rounded Rectangle 35"/>
          <p:cNvSpPr>
            <a:spLocks noChangeAspect="1"/>
          </p:cNvSpPr>
          <p:nvPr/>
        </p:nvSpPr>
        <p:spPr bwMode="auto">
          <a:xfrm>
            <a:off x="7844981" y="3870389"/>
            <a:ext cx="1428750" cy="571500"/>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Century Gothic" pitchFamily="1" charset="0"/>
                <a:ea typeface="+mn-ea"/>
                <a:cs typeface="+mn-cs"/>
              </a:rPr>
              <a:t>Detection Flow</a:t>
            </a:r>
          </a:p>
        </p:txBody>
      </p:sp>
      <p:sp>
        <p:nvSpPr>
          <p:cNvPr id="37" name="Rounded Rectangle 36"/>
          <p:cNvSpPr>
            <a:spLocks noChangeAspect="1"/>
          </p:cNvSpPr>
          <p:nvPr/>
        </p:nvSpPr>
        <p:spPr bwMode="auto">
          <a:xfrm>
            <a:off x="5201793" y="3870389"/>
            <a:ext cx="1428750" cy="571500"/>
          </a:xfrm>
          <a:prstGeom prst="round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white"/>
                </a:solidFill>
                <a:effectLst/>
                <a:uLnTx/>
                <a:uFillTx/>
                <a:latin typeface="Century Gothic" pitchFamily="1" charset="0"/>
                <a:ea typeface="+mn-ea"/>
                <a:cs typeface="+mn-cs"/>
              </a:rPr>
              <a:t>Correlation Flow</a:t>
            </a:r>
          </a:p>
        </p:txBody>
      </p:sp>
      <p:sp>
        <p:nvSpPr>
          <p:cNvPr id="38" name="Right Arrow 33"/>
          <p:cNvSpPr>
            <a:spLocks noChangeArrowheads="1"/>
          </p:cNvSpPr>
          <p:nvPr/>
        </p:nvSpPr>
        <p:spPr bwMode="auto">
          <a:xfrm>
            <a:off x="4201668" y="2370201"/>
            <a:ext cx="785813" cy="357188"/>
          </a:xfrm>
          <a:prstGeom prst="rightArrow">
            <a:avLst>
              <a:gd name="adj1" fmla="val 50000"/>
              <a:gd name="adj2" fmla="val 49999"/>
            </a:avLst>
          </a:prstGeom>
          <a:solidFill>
            <a:srgbClr val="4F81BD"/>
          </a:solidFill>
          <a:ln w="9525" algn="ctr">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smtClean="0">
              <a:ln>
                <a:noFill/>
              </a:ln>
              <a:solidFill>
                <a:prstClr val="black"/>
              </a:solidFill>
              <a:effectLst/>
              <a:uLnTx/>
              <a:uFillTx/>
              <a:latin typeface="Calibri"/>
            </a:endParaRPr>
          </a:p>
        </p:txBody>
      </p:sp>
      <p:sp>
        <p:nvSpPr>
          <p:cNvPr id="39" name="Right Arrow 34"/>
          <p:cNvSpPr>
            <a:spLocks noChangeArrowheads="1"/>
          </p:cNvSpPr>
          <p:nvPr/>
        </p:nvSpPr>
        <p:spPr bwMode="auto">
          <a:xfrm>
            <a:off x="6773418" y="2370201"/>
            <a:ext cx="785813" cy="357188"/>
          </a:xfrm>
          <a:prstGeom prst="rightArrow">
            <a:avLst>
              <a:gd name="adj1" fmla="val 50000"/>
              <a:gd name="adj2" fmla="val 49999"/>
            </a:avLst>
          </a:prstGeom>
          <a:solidFill>
            <a:srgbClr val="4F81BD"/>
          </a:solidFill>
          <a:ln w="9525" algn="ctr">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smtClean="0">
              <a:ln>
                <a:noFill/>
              </a:ln>
              <a:solidFill>
                <a:prstClr val="black"/>
              </a:solidFill>
              <a:effectLst/>
              <a:uLnTx/>
              <a:uFillTx/>
              <a:latin typeface="Calibri"/>
            </a:endParaRPr>
          </a:p>
        </p:txBody>
      </p:sp>
      <p:sp>
        <p:nvSpPr>
          <p:cNvPr id="40" name="Right Arrow 35"/>
          <p:cNvSpPr>
            <a:spLocks noChangeArrowheads="1"/>
          </p:cNvSpPr>
          <p:nvPr/>
        </p:nvSpPr>
        <p:spPr bwMode="auto">
          <a:xfrm rot="5400000">
            <a:off x="8130731" y="3205226"/>
            <a:ext cx="785812" cy="357188"/>
          </a:xfrm>
          <a:prstGeom prst="rightArrow">
            <a:avLst>
              <a:gd name="adj1" fmla="val 50000"/>
              <a:gd name="adj2" fmla="val 49999"/>
            </a:avLst>
          </a:prstGeom>
          <a:solidFill>
            <a:srgbClr val="4F81BD"/>
          </a:solidFill>
          <a:ln w="9525" algn="ctr">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smtClean="0">
              <a:ln>
                <a:noFill/>
              </a:ln>
              <a:solidFill>
                <a:prstClr val="black"/>
              </a:solidFill>
              <a:effectLst/>
              <a:uLnTx/>
              <a:uFillTx/>
              <a:latin typeface="Calibri"/>
            </a:endParaRPr>
          </a:p>
        </p:txBody>
      </p:sp>
      <p:sp>
        <p:nvSpPr>
          <p:cNvPr id="41" name="Right Arrow 36"/>
          <p:cNvSpPr>
            <a:spLocks noChangeArrowheads="1"/>
          </p:cNvSpPr>
          <p:nvPr/>
        </p:nvSpPr>
        <p:spPr bwMode="auto">
          <a:xfrm rot="10800000">
            <a:off x="6822631" y="4013264"/>
            <a:ext cx="785812" cy="357187"/>
          </a:xfrm>
          <a:prstGeom prst="rightArrow">
            <a:avLst>
              <a:gd name="adj1" fmla="val 50000"/>
              <a:gd name="adj2" fmla="val 49999"/>
            </a:avLst>
          </a:prstGeom>
          <a:solidFill>
            <a:srgbClr val="4F81BD"/>
          </a:solidFill>
          <a:ln w="9525" algn="ctr">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smtClean="0">
              <a:ln>
                <a:noFill/>
              </a:ln>
              <a:solidFill>
                <a:prstClr val="black"/>
              </a:solidFill>
              <a:effectLst/>
              <a:uLnTx/>
              <a:uFillTx/>
              <a:latin typeface="Calibri"/>
            </a:endParaRPr>
          </a:p>
        </p:txBody>
      </p:sp>
      <p:sp>
        <p:nvSpPr>
          <p:cNvPr id="42" name="Rectangle 41"/>
          <p:cNvSpPr>
            <a:spLocks noChangeArrowheads="1"/>
          </p:cNvSpPr>
          <p:nvPr/>
        </p:nvSpPr>
        <p:spPr bwMode="auto">
          <a:xfrm>
            <a:off x="3487293" y="1655826"/>
            <a:ext cx="2143125" cy="523875"/>
          </a:xfrm>
          <a:prstGeom prst="rect">
            <a:avLst/>
          </a:prstGeom>
          <a:noFill/>
          <a:ln w="9525">
            <a:noFill/>
            <a:miter lim="800000"/>
            <a:headEnd/>
            <a:tailEnd/>
          </a:ln>
        </p:spPr>
        <p:txBody>
          <a:bodyPr>
            <a:spAutoFit/>
          </a:bodyPr>
          <a:lstStyle/>
          <a:p>
            <a:pPr defTabSz="914400"/>
            <a:r>
              <a:rPr lang="en-US" sz="1400">
                <a:solidFill>
                  <a:prstClr val="black"/>
                </a:solidFill>
                <a:latin typeface="Calibri"/>
              </a:rPr>
              <a:t>Additional information to categorize events</a:t>
            </a:r>
            <a:endParaRPr lang="pt-PT" sz="1400">
              <a:solidFill>
                <a:prstClr val="black"/>
              </a:solidFill>
              <a:latin typeface="Calibri"/>
            </a:endParaRPr>
          </a:p>
        </p:txBody>
      </p:sp>
      <p:sp>
        <p:nvSpPr>
          <p:cNvPr id="43" name="Rectangle 42"/>
          <p:cNvSpPr>
            <a:spLocks noChangeArrowheads="1"/>
          </p:cNvSpPr>
          <p:nvPr/>
        </p:nvSpPr>
        <p:spPr bwMode="auto">
          <a:xfrm>
            <a:off x="6487668" y="1655826"/>
            <a:ext cx="1785938" cy="523875"/>
          </a:xfrm>
          <a:prstGeom prst="rect">
            <a:avLst/>
          </a:prstGeom>
          <a:noFill/>
          <a:ln w="9525">
            <a:noFill/>
            <a:miter lim="800000"/>
            <a:headEnd/>
            <a:tailEnd/>
          </a:ln>
        </p:spPr>
        <p:txBody>
          <a:bodyPr>
            <a:spAutoFit/>
          </a:bodyPr>
          <a:lstStyle/>
          <a:p>
            <a:pPr defTabSz="914400"/>
            <a:r>
              <a:rPr lang="en-US" sz="1400">
                <a:solidFill>
                  <a:prstClr val="black"/>
                </a:solidFill>
                <a:latin typeface="Calibri"/>
              </a:rPr>
              <a:t>Enriched reference data</a:t>
            </a:r>
            <a:endParaRPr lang="pt-PT" sz="1400">
              <a:solidFill>
                <a:prstClr val="black"/>
              </a:solidFill>
              <a:latin typeface="Calibri"/>
            </a:endParaRPr>
          </a:p>
        </p:txBody>
      </p:sp>
      <p:sp>
        <p:nvSpPr>
          <p:cNvPr id="44" name="Rectangle 43"/>
          <p:cNvSpPr>
            <a:spLocks noChangeArrowheads="1"/>
          </p:cNvSpPr>
          <p:nvPr/>
        </p:nvSpPr>
        <p:spPr bwMode="auto">
          <a:xfrm>
            <a:off x="6201918" y="3013139"/>
            <a:ext cx="2357438" cy="738187"/>
          </a:xfrm>
          <a:prstGeom prst="rect">
            <a:avLst/>
          </a:prstGeom>
          <a:noFill/>
          <a:ln w="9525">
            <a:noFill/>
            <a:miter lim="800000"/>
            <a:headEnd/>
            <a:tailEnd/>
          </a:ln>
        </p:spPr>
        <p:txBody>
          <a:bodyPr>
            <a:spAutoFit/>
          </a:bodyPr>
          <a:lstStyle/>
          <a:p>
            <a:pPr defTabSz="914400"/>
            <a:r>
              <a:rPr lang="en-US" sz="1400">
                <a:solidFill>
                  <a:prstClr val="black"/>
                </a:solidFill>
                <a:latin typeface="Calibri"/>
              </a:rPr>
              <a:t>Real time usage  events and subscribers’ activity records</a:t>
            </a:r>
            <a:endParaRPr lang="pt-PT" sz="1400">
              <a:solidFill>
                <a:prstClr val="black"/>
              </a:solidFill>
              <a:latin typeface="Calibri"/>
            </a:endParaRPr>
          </a:p>
        </p:txBody>
      </p:sp>
      <p:sp>
        <p:nvSpPr>
          <p:cNvPr id="45" name="Rectangle 44"/>
          <p:cNvSpPr>
            <a:spLocks noChangeArrowheads="1"/>
          </p:cNvSpPr>
          <p:nvPr/>
        </p:nvSpPr>
        <p:spPr bwMode="auto">
          <a:xfrm>
            <a:off x="6201918" y="4513326"/>
            <a:ext cx="2928938" cy="523875"/>
          </a:xfrm>
          <a:prstGeom prst="rect">
            <a:avLst/>
          </a:prstGeom>
          <a:noFill/>
          <a:ln w="9525">
            <a:noFill/>
            <a:miter lim="800000"/>
            <a:headEnd/>
            <a:tailEnd/>
          </a:ln>
        </p:spPr>
        <p:txBody>
          <a:bodyPr>
            <a:spAutoFit/>
          </a:bodyPr>
          <a:lstStyle/>
          <a:p>
            <a:pPr defTabSz="914400"/>
            <a:r>
              <a:rPr lang="en-US" sz="1400">
                <a:solidFill>
                  <a:prstClr val="black"/>
                </a:solidFill>
                <a:latin typeface="Calibri"/>
              </a:rPr>
              <a:t>Alerts’ generation, representing possible fraud situations</a:t>
            </a:r>
            <a:endParaRPr lang="pt-PT" sz="1400">
              <a:solidFill>
                <a:prstClr val="black"/>
              </a:solidFill>
              <a:latin typeface="Calibri"/>
            </a:endParaRPr>
          </a:p>
        </p:txBody>
      </p:sp>
      <p:grpSp>
        <p:nvGrpSpPr>
          <p:cNvPr id="46" name="Group 43"/>
          <p:cNvGrpSpPr>
            <a:grpSpLocks/>
          </p:cNvGrpSpPr>
          <p:nvPr/>
        </p:nvGrpSpPr>
        <p:grpSpPr bwMode="auto">
          <a:xfrm>
            <a:off x="2437956" y="4013264"/>
            <a:ext cx="2527300" cy="357187"/>
            <a:chOff x="1307886" y="4286256"/>
            <a:chExt cx="2527669" cy="357190"/>
          </a:xfrm>
        </p:grpSpPr>
        <p:sp>
          <p:nvSpPr>
            <p:cNvPr id="47" name="Right Arrow 41"/>
            <p:cNvSpPr>
              <a:spLocks noChangeArrowheads="1"/>
            </p:cNvSpPr>
            <p:nvPr/>
          </p:nvSpPr>
          <p:spPr bwMode="auto">
            <a:xfrm rot="10800000">
              <a:off x="3049737" y="4286256"/>
              <a:ext cx="785818" cy="357190"/>
            </a:xfrm>
            <a:prstGeom prst="rightArrow">
              <a:avLst>
                <a:gd name="adj1" fmla="val 50000"/>
                <a:gd name="adj2" fmla="val 49999"/>
              </a:avLst>
            </a:prstGeom>
            <a:solidFill>
              <a:srgbClr val="4F81BD"/>
            </a:solidFill>
            <a:ln w="9525" algn="ctr">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smtClean="0">
                <a:ln>
                  <a:noFill/>
                </a:ln>
                <a:solidFill>
                  <a:prstClr val="black"/>
                </a:solidFill>
                <a:effectLst/>
                <a:uLnTx/>
                <a:uFillTx/>
                <a:latin typeface="Calibri"/>
              </a:endParaRPr>
            </a:p>
          </p:txBody>
        </p:sp>
        <p:sp>
          <p:nvSpPr>
            <p:cNvPr id="48" name="Rectangle 42"/>
            <p:cNvSpPr>
              <a:spLocks noChangeArrowheads="1"/>
            </p:cNvSpPr>
            <p:nvPr/>
          </p:nvSpPr>
          <p:spPr bwMode="auto">
            <a:xfrm>
              <a:off x="1307886" y="4302618"/>
              <a:ext cx="1785950" cy="307777"/>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sng" strike="noStrike" kern="0" cap="none" spc="0" normalizeH="0" baseline="0" noProof="0" smtClean="0">
                  <a:ln>
                    <a:noFill/>
                  </a:ln>
                  <a:solidFill>
                    <a:prstClr val="black"/>
                  </a:solidFill>
                  <a:effectLst/>
                  <a:uLnTx/>
                  <a:uFillTx/>
                  <a:latin typeface="Calibri"/>
                </a:rPr>
                <a:t>Generated cases</a:t>
              </a:r>
              <a:endParaRPr kumimoji="0" lang="pt-PT" sz="1400" b="0" i="1" u="sng" strike="noStrike" kern="0" cap="none" spc="0" normalizeH="0" baseline="0" noProof="0" smtClean="0">
                <a:ln>
                  <a:noFill/>
                </a:ln>
                <a:solidFill>
                  <a:prstClr val="black"/>
                </a:solidFill>
                <a:effectLst/>
                <a:uLnTx/>
                <a:uFillTx/>
                <a:latin typeface="Calibri"/>
              </a:endParaRPr>
            </a:p>
          </p:txBody>
        </p:sp>
      </p:grpSp>
      <p:sp>
        <p:nvSpPr>
          <p:cNvPr id="28" name="Title 1"/>
          <p:cNvSpPr txBox="1">
            <a:spLocks/>
          </p:cNvSpPr>
          <p:nvPr/>
        </p:nvSpPr>
        <p:spPr>
          <a:xfrm>
            <a:off x="596900" y="173920"/>
            <a:ext cx="10772849" cy="45858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16" b="1" cap="all" dirty="0" err="1">
                <a:solidFill>
                  <a:srgbClr val="EE4611"/>
                </a:solidFill>
                <a:latin typeface="Arial" pitchFamily="34" charset="0"/>
                <a:cs typeface="Arial" pitchFamily="34" charset="0"/>
              </a:rPr>
              <a:t>Visão</a:t>
            </a:r>
            <a:r>
              <a:rPr lang="en-US" sz="2916" b="1" cap="all" dirty="0">
                <a:solidFill>
                  <a:srgbClr val="EE4611"/>
                </a:solidFill>
                <a:latin typeface="Arial" pitchFamily="34" charset="0"/>
                <a:cs typeface="Arial" pitchFamily="34" charset="0"/>
              </a:rPr>
              <a:t> global de </a:t>
            </a:r>
            <a:r>
              <a:rPr lang="en-US" sz="2916" b="1" cap="all" dirty="0" err="1">
                <a:solidFill>
                  <a:srgbClr val="EE4611"/>
                </a:solidFill>
                <a:latin typeface="Arial" pitchFamily="34" charset="0"/>
                <a:cs typeface="Arial" pitchFamily="34" charset="0"/>
              </a:rPr>
              <a:t>fraude</a:t>
            </a:r>
            <a:endParaRPr lang="en-US" sz="2916" b="1" cap="all" dirty="0">
              <a:solidFill>
                <a:srgbClr val="EE4611"/>
              </a:solidFill>
              <a:latin typeface="Arial" pitchFamily="34" charset="0"/>
              <a:cs typeface="Arial" pitchFamily="34" charset="0"/>
            </a:endParaRPr>
          </a:p>
        </p:txBody>
      </p:sp>
      <p:sp>
        <p:nvSpPr>
          <p:cNvPr id="29" name="Text Placeholder 4"/>
          <p:cNvSpPr txBox="1">
            <a:spLocks/>
          </p:cNvSpPr>
          <p:nvPr/>
        </p:nvSpPr>
        <p:spPr>
          <a:xfrm>
            <a:off x="596900" y="637696"/>
            <a:ext cx="10780184" cy="414928"/>
          </a:xfrm>
          <a:prstGeom prst="rect">
            <a:avLst/>
          </a:prstGeom>
        </p:spPr>
        <p:txBody>
          <a:bodyPr vert="horz" lIns="91440" tIns="45720" rIns="91440" bIns="45720" rtlCol="0" anchor="ctr"/>
          <a:lstStyle>
            <a:defPPr>
              <a:defRPr lang="pt-B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800" dirty="0">
                <a:solidFill>
                  <a:srgbClr val="EE4611"/>
                </a:solidFill>
                <a:latin typeface="Arial" pitchFamily="34" charset="0"/>
                <a:cs typeface="Arial" pitchFamily="34" charset="0"/>
              </a:rPr>
              <a:t>Conceitos – </a:t>
            </a:r>
            <a:r>
              <a:rPr lang="pt-BR" sz="1800" dirty="0" smtClean="0">
                <a:solidFill>
                  <a:srgbClr val="EE4611"/>
                </a:solidFill>
                <a:latin typeface="Arial" pitchFamily="34" charset="0"/>
                <a:cs typeface="Arial" pitchFamily="34" charset="0"/>
              </a:rPr>
              <a:t>Estágios </a:t>
            </a:r>
            <a:r>
              <a:rPr lang="pt-BR" sz="1800" dirty="0">
                <a:solidFill>
                  <a:srgbClr val="EE4611"/>
                </a:solidFill>
                <a:latin typeface="Arial" pitchFamily="34" charset="0"/>
                <a:cs typeface="Arial" pitchFamily="34" charset="0"/>
              </a:rPr>
              <a:t>de Fraude</a:t>
            </a:r>
            <a:endParaRPr lang="en-US" sz="1800" dirty="0">
              <a:solidFill>
                <a:srgbClr val="EE4611"/>
              </a:solidFill>
              <a:latin typeface="Arial" pitchFamily="34" charset="0"/>
              <a:cs typeface="Arial" pitchFamily="34" charset="0"/>
            </a:endParaRPr>
          </a:p>
        </p:txBody>
      </p:sp>
    </p:spTree>
    <p:extLst>
      <p:ext uri="{BB962C8B-B14F-4D97-AF65-F5344CB8AC3E}">
        <p14:creationId xmlns:p14="http://schemas.microsoft.com/office/powerpoint/2010/main" val="1320329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1000"/>
                                        <p:tgtEl>
                                          <p:spTgt spid="42"/>
                                        </p:tgtEl>
                                      </p:cBhvr>
                                    </p:animEffect>
                                    <p:set>
                                      <p:cBhvr>
                                        <p:cTn id="12" dur="1" fill="hold">
                                          <p:stCondLst>
                                            <p:cond delay="999"/>
                                          </p:stCondLst>
                                        </p:cTn>
                                        <p:tgtEl>
                                          <p:spTgt spid="4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10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1000"/>
                                        <p:tgtEl>
                                          <p:spTgt spid="43"/>
                                        </p:tgtEl>
                                      </p:cBhvr>
                                    </p:animEffect>
                                    <p:set>
                                      <p:cBhvr>
                                        <p:cTn id="20" dur="1" fill="hold">
                                          <p:stCondLst>
                                            <p:cond delay="999"/>
                                          </p:stCondLst>
                                        </p:cTn>
                                        <p:tgtEl>
                                          <p:spTgt spid="43"/>
                                        </p:tgtEl>
                                        <p:attrNameLst>
                                          <p:attrName>style.visibility</p:attrName>
                                        </p:attrNameLst>
                                      </p:cBhvr>
                                      <p:to>
                                        <p:strVal val="hidden"/>
                                      </p:to>
                                    </p:se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10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1000"/>
                                        <p:tgtEl>
                                          <p:spTgt spid="44"/>
                                        </p:tgtEl>
                                      </p:cBhvr>
                                    </p:animEffect>
                                    <p:set>
                                      <p:cBhvr>
                                        <p:cTn id="29" dur="1" fill="hold">
                                          <p:stCondLst>
                                            <p:cond delay="999"/>
                                          </p:stCondLst>
                                        </p:cTn>
                                        <p:tgtEl>
                                          <p:spTgt spid="44"/>
                                        </p:tgtEl>
                                        <p:attrNameLst>
                                          <p:attrName>style.visibility</p:attrName>
                                        </p:attrNameLst>
                                      </p:cBhvr>
                                      <p:to>
                                        <p:strVal val="hidden"/>
                                      </p:to>
                                    </p:se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10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1000"/>
                                        <p:tgtEl>
                                          <p:spTgt spid="45"/>
                                        </p:tgtEl>
                                      </p:cBhvr>
                                    </p:animEffect>
                                    <p:set>
                                      <p:cBhvr>
                                        <p:cTn id="38" dur="1" fill="hold">
                                          <p:stCondLst>
                                            <p:cond delay="999"/>
                                          </p:stCondLst>
                                        </p:cTn>
                                        <p:tgtEl>
                                          <p:spTgt spid="45"/>
                                        </p:tgtEl>
                                        <p:attrNameLst>
                                          <p:attrName>style.visibility</p:attrName>
                                        </p:attrNameLst>
                                      </p:cBhvr>
                                      <p:to>
                                        <p:strVal val="hidden"/>
                                      </p:to>
                                    </p:se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1000"/>
                                        <p:tgtEl>
                                          <p:spTgt spid="46"/>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43" grpId="0"/>
      <p:bldP spid="43" grpId="1"/>
      <p:bldP spid="44" grpId="0"/>
      <p:bldP spid="44" grpId="1"/>
      <p:bldP spid="45" grpId="0"/>
      <p:bldP spid="4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34559" y="1232452"/>
            <a:ext cx="10249860" cy="4172467"/>
            <a:chOff x="1966227" y="1208468"/>
            <a:chExt cx="8598887" cy="515077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5895" y="2683217"/>
              <a:ext cx="3609219" cy="2998399"/>
            </a:xfrm>
            <a:prstGeom prst="rect">
              <a:avLst/>
            </a:prstGeom>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p:spPr>
        </p:pic>
        <p:graphicFrame>
          <p:nvGraphicFramePr>
            <p:cNvPr id="13" name="Diagram 12"/>
            <p:cNvGraphicFramePr/>
            <p:nvPr>
              <p:extLst>
                <p:ext uri="{D42A27DB-BD31-4B8C-83A1-F6EECF244321}">
                  <p14:modId xmlns:p14="http://schemas.microsoft.com/office/powerpoint/2010/main" val="3593941165"/>
                </p:ext>
              </p:extLst>
            </p:nvPr>
          </p:nvGraphicFramePr>
          <p:xfrm>
            <a:off x="1966227" y="1208468"/>
            <a:ext cx="4658555" cy="5150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8" name="Title 1"/>
          <p:cNvSpPr>
            <a:spLocks noGrp="1"/>
          </p:cNvSpPr>
          <p:nvPr>
            <p:ph type="title"/>
          </p:nvPr>
        </p:nvSpPr>
        <p:spPr>
          <a:xfrm>
            <a:off x="480375" y="345466"/>
            <a:ext cx="8694221" cy="4431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s-CL" sz="3200" b="0" kern="1200" dirty="0">
                <a:solidFill>
                  <a:srgbClr val="006394"/>
                </a:solidFill>
                <a:latin typeface="Trebuchet MS"/>
              </a:rPr>
              <a:t>Agenda </a:t>
            </a:r>
            <a:r>
              <a:rPr lang="es-CL" sz="3200" b="0" kern="1200" dirty="0" smtClean="0">
                <a:solidFill>
                  <a:srgbClr val="006394"/>
                </a:solidFill>
                <a:latin typeface="Trebuchet MS"/>
              </a:rPr>
              <a:t>– </a:t>
            </a:r>
            <a:r>
              <a:rPr lang="es-CL" sz="3200" b="0" kern="1200" dirty="0" err="1" smtClean="0">
                <a:solidFill>
                  <a:srgbClr val="006394"/>
                </a:solidFill>
                <a:latin typeface="Trebuchet MS"/>
              </a:rPr>
              <a:t>Sessão</a:t>
            </a:r>
            <a:r>
              <a:rPr lang="es-CL" sz="3200" b="0" kern="1200" dirty="0" smtClean="0">
                <a:solidFill>
                  <a:srgbClr val="006394"/>
                </a:solidFill>
                <a:latin typeface="Trebuchet MS"/>
              </a:rPr>
              <a:t> </a:t>
            </a:r>
            <a:r>
              <a:rPr lang="es-CL" sz="3200" b="0" kern="1200" dirty="0" err="1" smtClean="0">
                <a:solidFill>
                  <a:srgbClr val="006394"/>
                </a:solidFill>
                <a:latin typeface="Trebuchet MS"/>
              </a:rPr>
              <a:t>Introdutória</a:t>
            </a:r>
            <a:r>
              <a:rPr lang="es-CL" sz="3200" b="0" kern="1200" dirty="0" smtClean="0">
                <a:solidFill>
                  <a:srgbClr val="006394"/>
                </a:solidFill>
                <a:latin typeface="Trebuchet MS"/>
              </a:rPr>
              <a:t> da </a:t>
            </a:r>
            <a:r>
              <a:rPr lang="es-CL" sz="3200" b="0" kern="1200" dirty="0" err="1" smtClean="0">
                <a:solidFill>
                  <a:srgbClr val="006394"/>
                </a:solidFill>
                <a:latin typeface="Trebuchet MS"/>
              </a:rPr>
              <a:t>Ferramenta</a:t>
            </a:r>
            <a:endParaRPr lang="es-CL" sz="3200" kern="1200" dirty="0">
              <a:solidFill>
                <a:srgbClr val="006394"/>
              </a:solidFill>
              <a:latin typeface="Trebuchet MS"/>
            </a:endParaRPr>
          </a:p>
        </p:txBody>
      </p:sp>
    </p:spTree>
    <p:extLst>
      <p:ext uri="{BB962C8B-B14F-4D97-AF65-F5344CB8AC3E}">
        <p14:creationId xmlns:p14="http://schemas.microsoft.com/office/powerpoint/2010/main" val="8093524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5" name="Text Placeholder 4"/>
          <p:cNvSpPr>
            <a:spLocks noGrp="1"/>
          </p:cNvSpPr>
          <p:nvPr>
            <p:ph type="body" sz="quarter" idx="11"/>
          </p:nvPr>
        </p:nvSpPr>
        <p:spPr/>
        <p:txBody>
          <a:bodyPr>
            <a:normAutofit/>
          </a:bodyPr>
          <a:lstStyle/>
          <a:p>
            <a:r>
              <a:rPr lang="pt-BR" dirty="0" smtClean="0"/>
              <a:t>Principais tipos de Fluxos do RAID</a:t>
            </a:r>
            <a:endParaRPr lang="en-US" dirty="0"/>
          </a:p>
        </p:txBody>
      </p:sp>
      <p:pic>
        <p:nvPicPr>
          <p:cNvPr id="10" name="Picture 9"/>
          <p:cNvPicPr>
            <a:picLocks noChangeAspect="1"/>
          </p:cNvPicPr>
          <p:nvPr/>
        </p:nvPicPr>
        <p:blipFill>
          <a:blip r:embed="rId2"/>
          <a:stretch>
            <a:fillRect/>
          </a:stretch>
        </p:blipFill>
        <p:spPr>
          <a:xfrm>
            <a:off x="596900" y="1536877"/>
            <a:ext cx="6142567" cy="3157534"/>
          </a:xfrm>
          <a:prstGeom prst="rect">
            <a:avLst/>
          </a:prstGeom>
        </p:spPr>
      </p:pic>
      <p:sp>
        <p:nvSpPr>
          <p:cNvPr id="13" name="TextBox 12"/>
          <p:cNvSpPr txBox="1"/>
          <p:nvPr/>
        </p:nvSpPr>
        <p:spPr>
          <a:xfrm>
            <a:off x="7157156" y="1536875"/>
            <a:ext cx="4854221" cy="5355312"/>
          </a:xfrm>
          <a:prstGeom prst="rect">
            <a:avLst/>
          </a:prstGeom>
          <a:noFill/>
        </p:spPr>
        <p:txBody>
          <a:bodyPr wrap="square" rtlCol="0">
            <a:spAutoFit/>
          </a:bodyPr>
          <a:lstStyle/>
          <a:p>
            <a:r>
              <a:rPr lang="pt-BR" dirty="0" err="1" smtClean="0"/>
              <a:t>Control</a:t>
            </a:r>
            <a:r>
              <a:rPr lang="pt-BR" dirty="0" smtClean="0"/>
              <a:t> – Fluxo de Controle de carregamento</a:t>
            </a:r>
          </a:p>
          <a:p>
            <a:pPr marL="742950" lvl="1" indent="-285750">
              <a:buFont typeface="Arial" panose="020B0604020202020204" pitchFamily="34" charset="0"/>
              <a:buChar char="•"/>
            </a:pPr>
            <a:r>
              <a:rPr lang="pt-BR" dirty="0" smtClean="0"/>
              <a:t>Responsável por controlar as execuções, evitando processamentos paralelos indevidos.</a:t>
            </a:r>
          </a:p>
          <a:p>
            <a:endParaRPr lang="pt-BR" dirty="0" smtClean="0"/>
          </a:p>
          <a:p>
            <a:r>
              <a:rPr lang="pt-BR" dirty="0" err="1" smtClean="0"/>
              <a:t>Loading</a:t>
            </a:r>
            <a:r>
              <a:rPr lang="pt-BR" dirty="0" smtClean="0"/>
              <a:t> – Fluxo de carregamento</a:t>
            </a:r>
          </a:p>
          <a:p>
            <a:pPr marL="742950" lvl="1" indent="-285750">
              <a:buFont typeface="Arial" panose="020B0604020202020204" pitchFamily="34" charset="0"/>
              <a:buChar char="•"/>
            </a:pPr>
            <a:r>
              <a:rPr lang="pt-BR" dirty="0" smtClean="0"/>
              <a:t>Realiza a carga dos dados</a:t>
            </a:r>
          </a:p>
          <a:p>
            <a:endParaRPr lang="pt-BR" dirty="0" smtClean="0"/>
          </a:p>
          <a:p>
            <a:r>
              <a:rPr lang="pt-BR" dirty="0" err="1" smtClean="0"/>
              <a:t>Fraud</a:t>
            </a:r>
            <a:r>
              <a:rPr lang="pt-BR" dirty="0" smtClean="0"/>
              <a:t> </a:t>
            </a:r>
            <a:r>
              <a:rPr lang="pt-BR" dirty="0" err="1" smtClean="0"/>
              <a:t>Detection</a:t>
            </a:r>
            <a:r>
              <a:rPr lang="pt-BR" dirty="0" smtClean="0"/>
              <a:t> – Fluxo de detecção</a:t>
            </a:r>
          </a:p>
          <a:p>
            <a:pPr marL="742950" lvl="1" indent="-285750">
              <a:buFont typeface="Arial" panose="020B0604020202020204" pitchFamily="34" charset="0"/>
              <a:buChar char="•"/>
            </a:pPr>
            <a:r>
              <a:rPr lang="pt-BR" dirty="0" smtClean="0"/>
              <a:t>Executa os motores de Detecção de Fraude</a:t>
            </a:r>
          </a:p>
          <a:p>
            <a:endParaRPr lang="pt-BR" dirty="0" smtClean="0"/>
          </a:p>
          <a:p>
            <a:r>
              <a:rPr lang="pt-BR" dirty="0" err="1" smtClean="0"/>
              <a:t>Fraud</a:t>
            </a:r>
            <a:r>
              <a:rPr lang="pt-BR" dirty="0" smtClean="0"/>
              <a:t> </a:t>
            </a:r>
            <a:r>
              <a:rPr lang="pt-BR" dirty="0" err="1" smtClean="0"/>
              <a:t>Correlation</a:t>
            </a:r>
            <a:r>
              <a:rPr lang="pt-BR" dirty="0" smtClean="0"/>
              <a:t> – Fluxo de Correlação</a:t>
            </a:r>
          </a:p>
          <a:p>
            <a:pPr marL="742950" lvl="1" indent="-285750">
              <a:buFont typeface="Arial" panose="020B0604020202020204" pitchFamily="34" charset="0"/>
              <a:buChar char="•"/>
            </a:pPr>
            <a:r>
              <a:rPr lang="pt-BR" dirty="0" smtClean="0"/>
              <a:t>Executa os motores de Correlação de Fraude</a:t>
            </a:r>
          </a:p>
          <a:p>
            <a:endParaRPr lang="pt-BR" dirty="0" smtClean="0"/>
          </a:p>
          <a:p>
            <a:r>
              <a:rPr lang="pt-BR" dirty="0" smtClean="0"/>
              <a:t>Case Management – Workflow</a:t>
            </a:r>
          </a:p>
          <a:p>
            <a:pPr marL="742950" lvl="1" indent="-285750">
              <a:buFont typeface="Arial" panose="020B0604020202020204" pitchFamily="34" charset="0"/>
              <a:buChar char="•"/>
            </a:pPr>
            <a:r>
              <a:rPr lang="pt-BR" dirty="0" smtClean="0"/>
              <a:t>Execução do workflow de tratamento de Fraude</a:t>
            </a:r>
            <a:endParaRPr lang="pt-BR" dirty="0"/>
          </a:p>
        </p:txBody>
      </p:sp>
    </p:spTree>
    <p:extLst>
      <p:ext uri="{BB962C8B-B14F-4D97-AF65-F5344CB8AC3E}">
        <p14:creationId xmlns:p14="http://schemas.microsoft.com/office/powerpoint/2010/main" val="276943942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Autofit/>
          </a:bodyPr>
          <a:lstStyle/>
          <a:p>
            <a:r>
              <a:rPr lang="es-CL" sz="3200" dirty="0">
                <a:solidFill>
                  <a:srgbClr val="006394"/>
                </a:solidFill>
                <a:latin typeface="Trebuchet MS"/>
              </a:rPr>
              <a:t>Agenda – </a:t>
            </a:r>
            <a:r>
              <a:rPr lang="es-CL" sz="3200" dirty="0" err="1">
                <a:solidFill>
                  <a:srgbClr val="006394"/>
                </a:solidFill>
                <a:latin typeface="Trebuchet MS"/>
              </a:rPr>
              <a:t>Sessão</a:t>
            </a:r>
            <a:r>
              <a:rPr lang="es-CL" sz="3200" dirty="0">
                <a:solidFill>
                  <a:srgbClr val="006394"/>
                </a:solidFill>
                <a:latin typeface="Trebuchet MS"/>
              </a:rPr>
              <a:t> </a:t>
            </a:r>
            <a:r>
              <a:rPr lang="es-CL" sz="3200" dirty="0" err="1">
                <a:solidFill>
                  <a:srgbClr val="006394"/>
                </a:solidFill>
                <a:latin typeface="Trebuchet MS"/>
              </a:rPr>
              <a:t>Funções</a:t>
            </a:r>
            <a:r>
              <a:rPr lang="es-CL" sz="3200" dirty="0">
                <a:solidFill>
                  <a:srgbClr val="006394"/>
                </a:solidFill>
                <a:latin typeface="Trebuchet MS"/>
              </a:rPr>
              <a:t> do RAID FMS</a:t>
            </a:r>
            <a:endParaRPr lang="pt-PT" sz="3200" dirty="0">
              <a:solidFill>
                <a:srgbClr val="006394"/>
              </a:solidFill>
              <a:latin typeface="Trebuchet MS"/>
            </a:endParaRPr>
          </a:p>
        </p:txBody>
      </p:sp>
      <p:graphicFrame>
        <p:nvGraphicFramePr>
          <p:cNvPr id="13" name="Diagrama 12"/>
          <p:cNvGraphicFramePr/>
          <p:nvPr>
            <p:extLst>
              <p:ext uri="{D42A27DB-BD31-4B8C-83A1-F6EECF244321}">
                <p14:modId xmlns:p14="http://schemas.microsoft.com/office/powerpoint/2010/main" val="3929740468"/>
              </p:ext>
            </p:extLst>
          </p:nvPr>
        </p:nvGraphicFramePr>
        <p:xfrm>
          <a:off x="711199" y="952500"/>
          <a:ext cx="10038207"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788614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68294" y="1052623"/>
            <a:ext cx="11236533" cy="2820129"/>
          </a:xfrm>
          <a:prstGeom prst="rect">
            <a:avLst/>
          </a:prstGeom>
          <a:solidFill>
            <a:schemeClr val="bg1">
              <a:lumMod val="95000"/>
              <a:alpha val="71000"/>
            </a:schemeClr>
          </a:solidFill>
          <a:ln w="3175">
            <a:solidFill>
              <a:schemeClr val="accent4">
                <a:lumMod val="25000"/>
                <a:alpha val="25098"/>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pt-BR"/>
            </a:defPPr>
            <a:lvl1pPr marL="0" algn="l" defTabSz="952439" rtl="0" eaLnBrk="1" latinLnBrk="0" hangingPunct="1">
              <a:defRPr sz="1875" kern="1200">
                <a:solidFill>
                  <a:schemeClr val="lt1"/>
                </a:solidFill>
                <a:latin typeface="+mn-lt"/>
                <a:ea typeface="+mn-ea"/>
                <a:cs typeface="+mn-cs"/>
              </a:defRPr>
            </a:lvl1pPr>
            <a:lvl2pPr marL="476220" algn="l" defTabSz="952439" rtl="0" eaLnBrk="1" latinLnBrk="0" hangingPunct="1">
              <a:defRPr sz="1875" kern="1200">
                <a:solidFill>
                  <a:schemeClr val="lt1"/>
                </a:solidFill>
                <a:latin typeface="+mn-lt"/>
                <a:ea typeface="+mn-ea"/>
                <a:cs typeface="+mn-cs"/>
              </a:defRPr>
            </a:lvl2pPr>
            <a:lvl3pPr marL="952439" algn="l" defTabSz="952439" rtl="0" eaLnBrk="1" latinLnBrk="0" hangingPunct="1">
              <a:defRPr sz="1875" kern="1200">
                <a:solidFill>
                  <a:schemeClr val="lt1"/>
                </a:solidFill>
                <a:latin typeface="+mn-lt"/>
                <a:ea typeface="+mn-ea"/>
                <a:cs typeface="+mn-cs"/>
              </a:defRPr>
            </a:lvl3pPr>
            <a:lvl4pPr marL="1428659" algn="l" defTabSz="952439" rtl="0" eaLnBrk="1" latinLnBrk="0" hangingPunct="1">
              <a:defRPr sz="1875" kern="1200">
                <a:solidFill>
                  <a:schemeClr val="lt1"/>
                </a:solidFill>
                <a:latin typeface="+mn-lt"/>
                <a:ea typeface="+mn-ea"/>
                <a:cs typeface="+mn-cs"/>
              </a:defRPr>
            </a:lvl4pPr>
            <a:lvl5pPr marL="1904878" algn="l" defTabSz="952439" rtl="0" eaLnBrk="1" latinLnBrk="0" hangingPunct="1">
              <a:defRPr sz="1875" kern="1200">
                <a:solidFill>
                  <a:schemeClr val="lt1"/>
                </a:solidFill>
                <a:latin typeface="+mn-lt"/>
                <a:ea typeface="+mn-ea"/>
                <a:cs typeface="+mn-cs"/>
              </a:defRPr>
            </a:lvl5pPr>
            <a:lvl6pPr marL="2381098" algn="l" defTabSz="952439" rtl="0" eaLnBrk="1" latinLnBrk="0" hangingPunct="1">
              <a:defRPr sz="1875" kern="1200">
                <a:solidFill>
                  <a:schemeClr val="lt1"/>
                </a:solidFill>
                <a:latin typeface="+mn-lt"/>
                <a:ea typeface="+mn-ea"/>
                <a:cs typeface="+mn-cs"/>
              </a:defRPr>
            </a:lvl6pPr>
            <a:lvl7pPr marL="2857317" algn="l" defTabSz="952439" rtl="0" eaLnBrk="1" latinLnBrk="0" hangingPunct="1">
              <a:defRPr sz="1875" kern="1200">
                <a:solidFill>
                  <a:schemeClr val="lt1"/>
                </a:solidFill>
                <a:latin typeface="+mn-lt"/>
                <a:ea typeface="+mn-ea"/>
                <a:cs typeface="+mn-cs"/>
              </a:defRPr>
            </a:lvl7pPr>
            <a:lvl8pPr marL="3333537" algn="l" defTabSz="952439" rtl="0" eaLnBrk="1" latinLnBrk="0" hangingPunct="1">
              <a:defRPr sz="1875" kern="1200">
                <a:solidFill>
                  <a:schemeClr val="lt1"/>
                </a:solidFill>
                <a:latin typeface="+mn-lt"/>
                <a:ea typeface="+mn-ea"/>
                <a:cs typeface="+mn-cs"/>
              </a:defRPr>
            </a:lvl8pPr>
            <a:lvl9pPr marL="3809756" algn="l" defTabSz="952439" rtl="0" eaLnBrk="1" latinLnBrk="0" hangingPunct="1">
              <a:defRPr sz="1875" kern="1200">
                <a:solidFill>
                  <a:schemeClr val="lt1"/>
                </a:solidFill>
                <a:latin typeface="+mn-lt"/>
                <a:ea typeface="+mn-ea"/>
                <a:cs typeface="+mn-cs"/>
              </a:defRPr>
            </a:lvl9pPr>
          </a:lstStyle>
          <a:p>
            <a:pPr algn="ctr" fontAlgn="auto">
              <a:spcBef>
                <a:spcPts val="0"/>
              </a:spcBef>
              <a:spcAft>
                <a:spcPts val="0"/>
              </a:spcAft>
              <a:defRPr/>
            </a:pPr>
            <a:endParaRPr lang="pt-BR" dirty="0">
              <a:latin typeface="Tahoma" pitchFamily="34" charset="0"/>
              <a:cs typeface="Tahoma" pitchFamily="34" charset="0"/>
            </a:endParaRPr>
          </a:p>
        </p:txBody>
      </p:sp>
      <p:grpSp>
        <p:nvGrpSpPr>
          <p:cNvPr id="11" name="Grupo 35"/>
          <p:cNvGrpSpPr/>
          <p:nvPr/>
        </p:nvGrpSpPr>
        <p:grpSpPr>
          <a:xfrm rot="16200000">
            <a:off x="510303" y="2621497"/>
            <a:ext cx="1595808" cy="362103"/>
            <a:chOff x="4315498" y="1316991"/>
            <a:chExt cx="3096432" cy="3902193"/>
          </a:xfrm>
        </p:grpSpPr>
        <p:sp>
          <p:nvSpPr>
            <p:cNvPr id="12" name="Retângulo 37"/>
            <p:cNvSpPr/>
            <p:nvPr/>
          </p:nvSpPr>
          <p:spPr>
            <a:xfrm>
              <a:off x="4315498" y="1316991"/>
              <a:ext cx="3096432" cy="3902193"/>
            </a:xfrm>
            <a:prstGeom prst="rect">
              <a:avLst/>
            </a:prstGeom>
            <a:solidFill>
              <a:srgbClr val="499E1D">
                <a:alpha val="73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52439" rtl="0" eaLnBrk="1" latinLnBrk="0" hangingPunct="1">
                <a:defRPr sz="1875" kern="1200">
                  <a:solidFill>
                    <a:schemeClr val="lt1"/>
                  </a:solidFill>
                  <a:latin typeface="+mn-lt"/>
                  <a:ea typeface="+mn-ea"/>
                  <a:cs typeface="+mn-cs"/>
                </a:defRPr>
              </a:lvl1pPr>
              <a:lvl2pPr marL="476220" algn="l" defTabSz="952439" rtl="0" eaLnBrk="1" latinLnBrk="0" hangingPunct="1">
                <a:defRPr sz="1875" kern="1200">
                  <a:solidFill>
                    <a:schemeClr val="lt1"/>
                  </a:solidFill>
                  <a:latin typeface="+mn-lt"/>
                  <a:ea typeface="+mn-ea"/>
                  <a:cs typeface="+mn-cs"/>
                </a:defRPr>
              </a:lvl2pPr>
              <a:lvl3pPr marL="952439" algn="l" defTabSz="952439" rtl="0" eaLnBrk="1" latinLnBrk="0" hangingPunct="1">
                <a:defRPr sz="1875" kern="1200">
                  <a:solidFill>
                    <a:schemeClr val="lt1"/>
                  </a:solidFill>
                  <a:latin typeface="+mn-lt"/>
                  <a:ea typeface="+mn-ea"/>
                  <a:cs typeface="+mn-cs"/>
                </a:defRPr>
              </a:lvl3pPr>
              <a:lvl4pPr marL="1428659" algn="l" defTabSz="952439" rtl="0" eaLnBrk="1" latinLnBrk="0" hangingPunct="1">
                <a:defRPr sz="1875" kern="1200">
                  <a:solidFill>
                    <a:schemeClr val="lt1"/>
                  </a:solidFill>
                  <a:latin typeface="+mn-lt"/>
                  <a:ea typeface="+mn-ea"/>
                  <a:cs typeface="+mn-cs"/>
                </a:defRPr>
              </a:lvl4pPr>
              <a:lvl5pPr marL="1904878" algn="l" defTabSz="952439" rtl="0" eaLnBrk="1" latinLnBrk="0" hangingPunct="1">
                <a:defRPr sz="1875" kern="1200">
                  <a:solidFill>
                    <a:schemeClr val="lt1"/>
                  </a:solidFill>
                  <a:latin typeface="+mn-lt"/>
                  <a:ea typeface="+mn-ea"/>
                  <a:cs typeface="+mn-cs"/>
                </a:defRPr>
              </a:lvl5pPr>
              <a:lvl6pPr marL="2381098" algn="l" defTabSz="952439" rtl="0" eaLnBrk="1" latinLnBrk="0" hangingPunct="1">
                <a:defRPr sz="1875" kern="1200">
                  <a:solidFill>
                    <a:schemeClr val="lt1"/>
                  </a:solidFill>
                  <a:latin typeface="+mn-lt"/>
                  <a:ea typeface="+mn-ea"/>
                  <a:cs typeface="+mn-cs"/>
                </a:defRPr>
              </a:lvl6pPr>
              <a:lvl7pPr marL="2857317" algn="l" defTabSz="952439" rtl="0" eaLnBrk="1" latinLnBrk="0" hangingPunct="1">
                <a:defRPr sz="1875" kern="1200">
                  <a:solidFill>
                    <a:schemeClr val="lt1"/>
                  </a:solidFill>
                  <a:latin typeface="+mn-lt"/>
                  <a:ea typeface="+mn-ea"/>
                  <a:cs typeface="+mn-cs"/>
                </a:defRPr>
              </a:lvl7pPr>
              <a:lvl8pPr marL="3333537" algn="l" defTabSz="952439" rtl="0" eaLnBrk="1" latinLnBrk="0" hangingPunct="1">
                <a:defRPr sz="1875" kern="1200">
                  <a:solidFill>
                    <a:schemeClr val="lt1"/>
                  </a:solidFill>
                  <a:latin typeface="+mn-lt"/>
                  <a:ea typeface="+mn-ea"/>
                  <a:cs typeface="+mn-cs"/>
                </a:defRPr>
              </a:lvl8pPr>
              <a:lvl9pPr marL="3809756" algn="l" defTabSz="952439" rtl="0" eaLnBrk="1" latinLnBrk="0" hangingPunct="1">
                <a:defRPr sz="1875" kern="1200">
                  <a:solidFill>
                    <a:schemeClr val="lt1"/>
                  </a:solidFill>
                  <a:latin typeface="+mn-lt"/>
                  <a:ea typeface="+mn-ea"/>
                  <a:cs typeface="+mn-cs"/>
                </a:defRPr>
              </a:lvl9pPr>
            </a:lstStyle>
            <a:p>
              <a:pPr algn="ctr" fontAlgn="auto">
                <a:spcBef>
                  <a:spcPts val="0"/>
                </a:spcBef>
                <a:spcAft>
                  <a:spcPts val="0"/>
                </a:spcAft>
              </a:pPr>
              <a:endParaRPr lang="pt-PT" sz="1728" dirty="0">
                <a:latin typeface="Tahoma" pitchFamily="34" charset="0"/>
                <a:cs typeface="Tahoma" pitchFamily="34" charset="0"/>
              </a:endParaRPr>
            </a:p>
          </p:txBody>
        </p:sp>
        <p:sp>
          <p:nvSpPr>
            <p:cNvPr id="13" name="Retângulo 44"/>
            <p:cNvSpPr/>
            <p:nvPr/>
          </p:nvSpPr>
          <p:spPr>
            <a:xfrm>
              <a:off x="4315498" y="2914451"/>
              <a:ext cx="3096432" cy="2304733"/>
            </a:xfrm>
            <a:prstGeom prst="rect">
              <a:avLst/>
            </a:prstGeom>
            <a:solidFill>
              <a:srgbClr val="499E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52439" rtl="0" eaLnBrk="1" latinLnBrk="0" hangingPunct="1">
                <a:defRPr sz="1875" kern="1200">
                  <a:solidFill>
                    <a:schemeClr val="lt1"/>
                  </a:solidFill>
                  <a:latin typeface="+mn-lt"/>
                  <a:ea typeface="+mn-ea"/>
                  <a:cs typeface="+mn-cs"/>
                </a:defRPr>
              </a:lvl1pPr>
              <a:lvl2pPr marL="476220" algn="l" defTabSz="952439" rtl="0" eaLnBrk="1" latinLnBrk="0" hangingPunct="1">
                <a:defRPr sz="1875" kern="1200">
                  <a:solidFill>
                    <a:schemeClr val="lt1"/>
                  </a:solidFill>
                  <a:latin typeface="+mn-lt"/>
                  <a:ea typeface="+mn-ea"/>
                  <a:cs typeface="+mn-cs"/>
                </a:defRPr>
              </a:lvl2pPr>
              <a:lvl3pPr marL="952439" algn="l" defTabSz="952439" rtl="0" eaLnBrk="1" latinLnBrk="0" hangingPunct="1">
                <a:defRPr sz="1875" kern="1200">
                  <a:solidFill>
                    <a:schemeClr val="lt1"/>
                  </a:solidFill>
                  <a:latin typeface="+mn-lt"/>
                  <a:ea typeface="+mn-ea"/>
                  <a:cs typeface="+mn-cs"/>
                </a:defRPr>
              </a:lvl3pPr>
              <a:lvl4pPr marL="1428659" algn="l" defTabSz="952439" rtl="0" eaLnBrk="1" latinLnBrk="0" hangingPunct="1">
                <a:defRPr sz="1875" kern="1200">
                  <a:solidFill>
                    <a:schemeClr val="lt1"/>
                  </a:solidFill>
                  <a:latin typeface="+mn-lt"/>
                  <a:ea typeface="+mn-ea"/>
                  <a:cs typeface="+mn-cs"/>
                </a:defRPr>
              </a:lvl4pPr>
              <a:lvl5pPr marL="1904878" algn="l" defTabSz="952439" rtl="0" eaLnBrk="1" latinLnBrk="0" hangingPunct="1">
                <a:defRPr sz="1875" kern="1200">
                  <a:solidFill>
                    <a:schemeClr val="lt1"/>
                  </a:solidFill>
                  <a:latin typeface="+mn-lt"/>
                  <a:ea typeface="+mn-ea"/>
                  <a:cs typeface="+mn-cs"/>
                </a:defRPr>
              </a:lvl5pPr>
              <a:lvl6pPr marL="2381098" algn="l" defTabSz="952439" rtl="0" eaLnBrk="1" latinLnBrk="0" hangingPunct="1">
                <a:defRPr sz="1875" kern="1200">
                  <a:solidFill>
                    <a:schemeClr val="lt1"/>
                  </a:solidFill>
                  <a:latin typeface="+mn-lt"/>
                  <a:ea typeface="+mn-ea"/>
                  <a:cs typeface="+mn-cs"/>
                </a:defRPr>
              </a:lvl6pPr>
              <a:lvl7pPr marL="2857317" algn="l" defTabSz="952439" rtl="0" eaLnBrk="1" latinLnBrk="0" hangingPunct="1">
                <a:defRPr sz="1875" kern="1200">
                  <a:solidFill>
                    <a:schemeClr val="lt1"/>
                  </a:solidFill>
                  <a:latin typeface="+mn-lt"/>
                  <a:ea typeface="+mn-ea"/>
                  <a:cs typeface="+mn-cs"/>
                </a:defRPr>
              </a:lvl7pPr>
              <a:lvl8pPr marL="3333537" algn="l" defTabSz="952439" rtl="0" eaLnBrk="1" latinLnBrk="0" hangingPunct="1">
                <a:defRPr sz="1875" kern="1200">
                  <a:solidFill>
                    <a:schemeClr val="lt1"/>
                  </a:solidFill>
                  <a:latin typeface="+mn-lt"/>
                  <a:ea typeface="+mn-ea"/>
                  <a:cs typeface="+mn-cs"/>
                </a:defRPr>
              </a:lvl8pPr>
              <a:lvl9pPr marL="3809756" algn="l" defTabSz="952439" rtl="0" eaLnBrk="1" latinLnBrk="0" hangingPunct="1">
                <a:defRPr sz="1875" kern="1200">
                  <a:solidFill>
                    <a:schemeClr val="lt1"/>
                  </a:solidFill>
                  <a:latin typeface="+mn-lt"/>
                  <a:ea typeface="+mn-ea"/>
                  <a:cs typeface="+mn-cs"/>
                </a:defRPr>
              </a:lvl9pPr>
            </a:lstStyle>
            <a:p>
              <a:pPr algn="ctr" fontAlgn="auto">
                <a:spcBef>
                  <a:spcPts val="0"/>
                </a:spcBef>
                <a:spcAft>
                  <a:spcPts val="0"/>
                </a:spcAft>
              </a:pPr>
              <a:endParaRPr lang="pt-PT" sz="1728" dirty="0">
                <a:latin typeface="Tahoma" pitchFamily="34" charset="0"/>
                <a:cs typeface="Tahoma" pitchFamily="34" charset="0"/>
              </a:endParaRPr>
            </a:p>
          </p:txBody>
        </p:sp>
      </p:grpSp>
      <p:grpSp>
        <p:nvGrpSpPr>
          <p:cNvPr id="7" name="Grupo 5"/>
          <p:cNvGrpSpPr/>
          <p:nvPr/>
        </p:nvGrpSpPr>
        <p:grpSpPr>
          <a:xfrm rot="16200000">
            <a:off x="-330017" y="2173103"/>
            <a:ext cx="2283927" cy="570769"/>
            <a:chOff x="572961" y="1316991"/>
            <a:chExt cx="3096432" cy="3902193"/>
          </a:xfrm>
        </p:grpSpPr>
        <p:sp>
          <p:nvSpPr>
            <p:cNvPr id="8" name="Retângulo 24"/>
            <p:cNvSpPr/>
            <p:nvPr/>
          </p:nvSpPr>
          <p:spPr>
            <a:xfrm>
              <a:off x="572961" y="1316991"/>
              <a:ext cx="3096432" cy="3902193"/>
            </a:xfrm>
            <a:prstGeom prst="rect">
              <a:avLst/>
            </a:prstGeom>
            <a:solidFill>
              <a:srgbClr val="FC7216">
                <a:alpha val="73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52439" rtl="0" eaLnBrk="1" latinLnBrk="0" hangingPunct="1">
                <a:defRPr sz="1875" kern="1200">
                  <a:solidFill>
                    <a:schemeClr val="lt1"/>
                  </a:solidFill>
                  <a:latin typeface="+mn-lt"/>
                  <a:ea typeface="+mn-ea"/>
                  <a:cs typeface="+mn-cs"/>
                </a:defRPr>
              </a:lvl1pPr>
              <a:lvl2pPr marL="476220" algn="l" defTabSz="952439" rtl="0" eaLnBrk="1" latinLnBrk="0" hangingPunct="1">
                <a:defRPr sz="1875" kern="1200">
                  <a:solidFill>
                    <a:schemeClr val="lt1"/>
                  </a:solidFill>
                  <a:latin typeface="+mn-lt"/>
                  <a:ea typeface="+mn-ea"/>
                  <a:cs typeface="+mn-cs"/>
                </a:defRPr>
              </a:lvl2pPr>
              <a:lvl3pPr marL="952439" algn="l" defTabSz="952439" rtl="0" eaLnBrk="1" latinLnBrk="0" hangingPunct="1">
                <a:defRPr sz="1875" kern="1200">
                  <a:solidFill>
                    <a:schemeClr val="lt1"/>
                  </a:solidFill>
                  <a:latin typeface="+mn-lt"/>
                  <a:ea typeface="+mn-ea"/>
                  <a:cs typeface="+mn-cs"/>
                </a:defRPr>
              </a:lvl3pPr>
              <a:lvl4pPr marL="1428659" algn="l" defTabSz="952439" rtl="0" eaLnBrk="1" latinLnBrk="0" hangingPunct="1">
                <a:defRPr sz="1875" kern="1200">
                  <a:solidFill>
                    <a:schemeClr val="lt1"/>
                  </a:solidFill>
                  <a:latin typeface="+mn-lt"/>
                  <a:ea typeface="+mn-ea"/>
                  <a:cs typeface="+mn-cs"/>
                </a:defRPr>
              </a:lvl4pPr>
              <a:lvl5pPr marL="1904878" algn="l" defTabSz="952439" rtl="0" eaLnBrk="1" latinLnBrk="0" hangingPunct="1">
                <a:defRPr sz="1875" kern="1200">
                  <a:solidFill>
                    <a:schemeClr val="lt1"/>
                  </a:solidFill>
                  <a:latin typeface="+mn-lt"/>
                  <a:ea typeface="+mn-ea"/>
                  <a:cs typeface="+mn-cs"/>
                </a:defRPr>
              </a:lvl5pPr>
              <a:lvl6pPr marL="2381098" algn="l" defTabSz="952439" rtl="0" eaLnBrk="1" latinLnBrk="0" hangingPunct="1">
                <a:defRPr sz="1875" kern="1200">
                  <a:solidFill>
                    <a:schemeClr val="lt1"/>
                  </a:solidFill>
                  <a:latin typeface="+mn-lt"/>
                  <a:ea typeface="+mn-ea"/>
                  <a:cs typeface="+mn-cs"/>
                </a:defRPr>
              </a:lvl6pPr>
              <a:lvl7pPr marL="2857317" algn="l" defTabSz="952439" rtl="0" eaLnBrk="1" latinLnBrk="0" hangingPunct="1">
                <a:defRPr sz="1875" kern="1200">
                  <a:solidFill>
                    <a:schemeClr val="lt1"/>
                  </a:solidFill>
                  <a:latin typeface="+mn-lt"/>
                  <a:ea typeface="+mn-ea"/>
                  <a:cs typeface="+mn-cs"/>
                </a:defRPr>
              </a:lvl7pPr>
              <a:lvl8pPr marL="3333537" algn="l" defTabSz="952439" rtl="0" eaLnBrk="1" latinLnBrk="0" hangingPunct="1">
                <a:defRPr sz="1875" kern="1200">
                  <a:solidFill>
                    <a:schemeClr val="lt1"/>
                  </a:solidFill>
                  <a:latin typeface="+mn-lt"/>
                  <a:ea typeface="+mn-ea"/>
                  <a:cs typeface="+mn-cs"/>
                </a:defRPr>
              </a:lvl8pPr>
              <a:lvl9pPr marL="3809756" algn="l" defTabSz="952439" rtl="0" eaLnBrk="1" latinLnBrk="0" hangingPunct="1">
                <a:defRPr sz="1875" kern="1200">
                  <a:solidFill>
                    <a:schemeClr val="lt1"/>
                  </a:solidFill>
                  <a:latin typeface="+mn-lt"/>
                  <a:ea typeface="+mn-ea"/>
                  <a:cs typeface="+mn-cs"/>
                </a:defRPr>
              </a:lvl9pPr>
            </a:lstStyle>
            <a:p>
              <a:pPr algn="ctr" fontAlgn="auto">
                <a:spcBef>
                  <a:spcPts val="0"/>
                </a:spcBef>
                <a:spcAft>
                  <a:spcPts val="0"/>
                </a:spcAft>
              </a:pPr>
              <a:endParaRPr lang="pt-PT" sz="1728" dirty="0">
                <a:latin typeface="Tahoma" pitchFamily="34" charset="0"/>
                <a:cs typeface="Tahoma" pitchFamily="34" charset="0"/>
              </a:endParaRPr>
            </a:p>
          </p:txBody>
        </p:sp>
        <p:sp>
          <p:nvSpPr>
            <p:cNvPr id="9" name="Retângulo 27"/>
            <p:cNvSpPr/>
            <p:nvPr/>
          </p:nvSpPr>
          <p:spPr>
            <a:xfrm>
              <a:off x="572961" y="2914451"/>
              <a:ext cx="3096432" cy="2304733"/>
            </a:xfrm>
            <a:prstGeom prst="rect">
              <a:avLst/>
            </a:prstGeom>
            <a:solidFill>
              <a:srgbClr val="FC721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52439" rtl="0" eaLnBrk="1" latinLnBrk="0" hangingPunct="1">
                <a:defRPr sz="1875" kern="1200">
                  <a:solidFill>
                    <a:schemeClr val="lt1"/>
                  </a:solidFill>
                  <a:latin typeface="+mn-lt"/>
                  <a:ea typeface="+mn-ea"/>
                  <a:cs typeface="+mn-cs"/>
                </a:defRPr>
              </a:lvl1pPr>
              <a:lvl2pPr marL="476220" algn="l" defTabSz="952439" rtl="0" eaLnBrk="1" latinLnBrk="0" hangingPunct="1">
                <a:defRPr sz="1875" kern="1200">
                  <a:solidFill>
                    <a:schemeClr val="lt1"/>
                  </a:solidFill>
                  <a:latin typeface="+mn-lt"/>
                  <a:ea typeface="+mn-ea"/>
                  <a:cs typeface="+mn-cs"/>
                </a:defRPr>
              </a:lvl2pPr>
              <a:lvl3pPr marL="952439" algn="l" defTabSz="952439" rtl="0" eaLnBrk="1" latinLnBrk="0" hangingPunct="1">
                <a:defRPr sz="1875" kern="1200">
                  <a:solidFill>
                    <a:schemeClr val="lt1"/>
                  </a:solidFill>
                  <a:latin typeface="+mn-lt"/>
                  <a:ea typeface="+mn-ea"/>
                  <a:cs typeface="+mn-cs"/>
                </a:defRPr>
              </a:lvl3pPr>
              <a:lvl4pPr marL="1428659" algn="l" defTabSz="952439" rtl="0" eaLnBrk="1" latinLnBrk="0" hangingPunct="1">
                <a:defRPr sz="1875" kern="1200">
                  <a:solidFill>
                    <a:schemeClr val="lt1"/>
                  </a:solidFill>
                  <a:latin typeface="+mn-lt"/>
                  <a:ea typeface="+mn-ea"/>
                  <a:cs typeface="+mn-cs"/>
                </a:defRPr>
              </a:lvl4pPr>
              <a:lvl5pPr marL="1904878" algn="l" defTabSz="952439" rtl="0" eaLnBrk="1" latinLnBrk="0" hangingPunct="1">
                <a:defRPr sz="1875" kern="1200">
                  <a:solidFill>
                    <a:schemeClr val="lt1"/>
                  </a:solidFill>
                  <a:latin typeface="+mn-lt"/>
                  <a:ea typeface="+mn-ea"/>
                  <a:cs typeface="+mn-cs"/>
                </a:defRPr>
              </a:lvl5pPr>
              <a:lvl6pPr marL="2381098" algn="l" defTabSz="952439" rtl="0" eaLnBrk="1" latinLnBrk="0" hangingPunct="1">
                <a:defRPr sz="1875" kern="1200">
                  <a:solidFill>
                    <a:schemeClr val="lt1"/>
                  </a:solidFill>
                  <a:latin typeface="+mn-lt"/>
                  <a:ea typeface="+mn-ea"/>
                  <a:cs typeface="+mn-cs"/>
                </a:defRPr>
              </a:lvl6pPr>
              <a:lvl7pPr marL="2857317" algn="l" defTabSz="952439" rtl="0" eaLnBrk="1" latinLnBrk="0" hangingPunct="1">
                <a:defRPr sz="1875" kern="1200">
                  <a:solidFill>
                    <a:schemeClr val="lt1"/>
                  </a:solidFill>
                  <a:latin typeface="+mn-lt"/>
                  <a:ea typeface="+mn-ea"/>
                  <a:cs typeface="+mn-cs"/>
                </a:defRPr>
              </a:lvl7pPr>
              <a:lvl8pPr marL="3333537" algn="l" defTabSz="952439" rtl="0" eaLnBrk="1" latinLnBrk="0" hangingPunct="1">
                <a:defRPr sz="1875" kern="1200">
                  <a:solidFill>
                    <a:schemeClr val="lt1"/>
                  </a:solidFill>
                  <a:latin typeface="+mn-lt"/>
                  <a:ea typeface="+mn-ea"/>
                  <a:cs typeface="+mn-cs"/>
                </a:defRPr>
              </a:lvl8pPr>
              <a:lvl9pPr marL="3809756" algn="l" defTabSz="952439" rtl="0" eaLnBrk="1" latinLnBrk="0" hangingPunct="1">
                <a:defRPr sz="1875" kern="1200">
                  <a:solidFill>
                    <a:schemeClr val="lt1"/>
                  </a:solidFill>
                  <a:latin typeface="+mn-lt"/>
                  <a:ea typeface="+mn-ea"/>
                  <a:cs typeface="+mn-cs"/>
                </a:defRPr>
              </a:lvl9pPr>
            </a:lstStyle>
            <a:p>
              <a:pPr algn="ctr" fontAlgn="auto">
                <a:spcBef>
                  <a:spcPts val="0"/>
                </a:spcBef>
                <a:spcAft>
                  <a:spcPts val="0"/>
                </a:spcAft>
              </a:pPr>
              <a:endParaRPr lang="pt-PT" sz="1728" dirty="0">
                <a:latin typeface="Tahoma" pitchFamily="34" charset="0"/>
                <a:cs typeface="Tahoma" pitchFamily="34" charset="0"/>
              </a:endParaRPr>
            </a:p>
          </p:txBody>
        </p:sp>
      </p:grpSp>
      <p:sp>
        <p:nvSpPr>
          <p:cNvPr id="2" name="Text Placeholder 1"/>
          <p:cNvSpPr>
            <a:spLocks noGrp="1"/>
          </p:cNvSpPr>
          <p:nvPr>
            <p:ph type="body" sz="quarter" idx="10"/>
          </p:nvPr>
        </p:nvSpPr>
        <p:spPr>
          <a:xfrm>
            <a:off x="869094" y="1471910"/>
            <a:ext cx="10735733" cy="5000034"/>
          </a:xfrm>
        </p:spPr>
        <p:txBody>
          <a:bodyPr/>
          <a:lstStyle/>
          <a:p>
            <a:pPr marL="342900" indent="-342900">
              <a:buClr>
                <a:schemeClr val="accent6">
                  <a:lumMod val="60000"/>
                  <a:lumOff val="40000"/>
                </a:schemeClr>
              </a:buClr>
              <a:buFont typeface="Wingdings" panose="05000000000000000000" pitchFamily="2" charset="2"/>
              <a:buChar char="§"/>
            </a:pPr>
            <a:r>
              <a:rPr lang="en-GB" sz="2400" dirty="0" smtClean="0"/>
              <a:t>O Raid </a:t>
            </a:r>
            <a:r>
              <a:rPr lang="en-GB" sz="2400" dirty="0" err="1" smtClean="0"/>
              <a:t>possui</a:t>
            </a:r>
            <a:r>
              <a:rPr lang="en-GB" sz="2400" dirty="0" smtClean="0"/>
              <a:t> o modulo Smart Data Stream (SDS), que </a:t>
            </a:r>
            <a:r>
              <a:rPr lang="en-GB" sz="2400" dirty="0" err="1" smtClean="0"/>
              <a:t>pode</a:t>
            </a:r>
            <a:r>
              <a:rPr lang="en-GB" sz="2400" dirty="0" smtClean="0"/>
              <a:t> </a:t>
            </a:r>
            <a:r>
              <a:rPr lang="en-GB" sz="2400" dirty="0" err="1" smtClean="0"/>
              <a:t>ser</a:t>
            </a:r>
            <a:r>
              <a:rPr lang="en-GB" sz="2400" dirty="0" smtClean="0"/>
              <a:t> </a:t>
            </a:r>
            <a:r>
              <a:rPr lang="en-GB" sz="2400" dirty="0" err="1" smtClean="0"/>
              <a:t>configurado</a:t>
            </a:r>
            <a:r>
              <a:rPr lang="en-GB" sz="2400" dirty="0" smtClean="0"/>
              <a:t> para:</a:t>
            </a:r>
          </a:p>
          <a:p>
            <a:pPr>
              <a:buClr>
                <a:schemeClr val="accent6">
                  <a:lumMod val="60000"/>
                  <a:lumOff val="40000"/>
                </a:schemeClr>
              </a:buClr>
            </a:pPr>
            <a:endParaRPr lang="en-GB" sz="200" dirty="0" smtClean="0">
              <a:solidFill>
                <a:prstClr val="black"/>
              </a:solidFill>
            </a:endParaRPr>
          </a:p>
          <a:p>
            <a:pPr marL="704863" lvl="2" indent="-342900">
              <a:buClr>
                <a:schemeClr val="accent6">
                  <a:lumMod val="60000"/>
                  <a:lumOff val="40000"/>
                </a:schemeClr>
              </a:buClr>
              <a:buFont typeface="Wingdings" panose="05000000000000000000" pitchFamily="2" charset="2"/>
              <a:buChar char="§"/>
            </a:pPr>
            <a:r>
              <a:rPr lang="pt-BR" dirty="0"/>
              <a:t>Detectar dados de várias fontes, com diferentes formatos</a:t>
            </a:r>
            <a:r>
              <a:rPr lang="pt-BR" dirty="0" smtClean="0"/>
              <a:t>.</a:t>
            </a:r>
          </a:p>
          <a:p>
            <a:pPr marL="704863" lvl="2" indent="-342900">
              <a:buClr>
                <a:schemeClr val="accent6">
                  <a:lumMod val="60000"/>
                  <a:lumOff val="40000"/>
                </a:schemeClr>
              </a:buClr>
              <a:buFont typeface="Wingdings" panose="05000000000000000000" pitchFamily="2" charset="2"/>
              <a:buChar char="§"/>
            </a:pPr>
            <a:r>
              <a:rPr lang="pt-BR" dirty="0" smtClean="0"/>
              <a:t>Processar </a:t>
            </a:r>
            <a:r>
              <a:rPr lang="pt-BR" dirty="0"/>
              <a:t>os arquivos através de regras de transformação configuráveis</a:t>
            </a:r>
            <a:r>
              <a:rPr lang="pt-BR" dirty="0" smtClean="0"/>
              <a:t>.</a:t>
            </a:r>
          </a:p>
          <a:p>
            <a:pPr marL="704863" lvl="2" indent="-342900">
              <a:buClr>
                <a:schemeClr val="accent6">
                  <a:lumMod val="60000"/>
                  <a:lumOff val="40000"/>
                </a:schemeClr>
              </a:buClr>
              <a:buFont typeface="Wingdings" panose="05000000000000000000" pitchFamily="2" charset="2"/>
              <a:buChar char="§"/>
            </a:pPr>
            <a:r>
              <a:rPr lang="pt-BR" dirty="0" smtClean="0"/>
              <a:t>Armazenar </a:t>
            </a:r>
            <a:r>
              <a:rPr lang="pt-BR" dirty="0"/>
              <a:t>os resultados do processo em um recipiente de dados, tabelas ou arquivos, tanto em modo detalhado </a:t>
            </a:r>
            <a:r>
              <a:rPr lang="pt-BR" dirty="0" smtClean="0"/>
              <a:t>(</a:t>
            </a:r>
            <a:r>
              <a:rPr lang="pt-BR" dirty="0" err="1" smtClean="0"/>
              <a:t>dump</a:t>
            </a:r>
            <a:r>
              <a:rPr lang="pt-BR" dirty="0" smtClean="0"/>
              <a:t>) </a:t>
            </a:r>
            <a:r>
              <a:rPr lang="pt-BR" dirty="0"/>
              <a:t>quanto agregado</a:t>
            </a:r>
            <a:r>
              <a:rPr lang="pt-BR" dirty="0" smtClean="0"/>
              <a:t>.</a:t>
            </a:r>
          </a:p>
          <a:p>
            <a:pPr marL="704863" lvl="2" indent="-342900">
              <a:buClr>
                <a:schemeClr val="accent6">
                  <a:lumMod val="60000"/>
                  <a:lumOff val="40000"/>
                </a:schemeClr>
              </a:buClr>
              <a:buFont typeface="Wingdings" panose="05000000000000000000" pitchFamily="2" charset="2"/>
              <a:buChar char="§"/>
            </a:pPr>
            <a:r>
              <a:rPr lang="pt-BR" dirty="0"/>
              <a:t>Está dividido em três fases principais </a:t>
            </a:r>
            <a:r>
              <a:rPr lang="pt-BR" dirty="0" smtClean="0"/>
              <a:t>sequenciais.</a:t>
            </a:r>
            <a:endParaRPr lang="en-GB" dirty="0" smtClean="0">
              <a:solidFill>
                <a:prstClr val="black"/>
              </a:solidFill>
            </a:endParaRPr>
          </a:p>
        </p:txBody>
      </p:sp>
      <p:grpSp>
        <p:nvGrpSpPr>
          <p:cNvPr id="5" name="Group 4"/>
          <p:cNvGrpSpPr/>
          <p:nvPr/>
        </p:nvGrpSpPr>
        <p:grpSpPr>
          <a:xfrm>
            <a:off x="1256090" y="4571057"/>
            <a:ext cx="9682251" cy="1202580"/>
            <a:chOff x="971899" y="4571057"/>
            <a:chExt cx="9682251" cy="1202580"/>
          </a:xfrm>
        </p:grpSpPr>
        <p:sp>
          <p:nvSpPr>
            <p:cNvPr id="39" name="Retângulo 3"/>
            <p:cNvSpPr/>
            <p:nvPr/>
          </p:nvSpPr>
          <p:spPr>
            <a:xfrm>
              <a:off x="971899" y="4571058"/>
              <a:ext cx="2469153" cy="1202579"/>
            </a:xfrm>
            <a:prstGeom prst="rect">
              <a:avLst/>
            </a:prstGeom>
            <a:solidFill>
              <a:srgbClr val="FC721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pt-BR" sz="1800" b="1" dirty="0" smtClean="0">
                  <a:latin typeface="Tahoma" pitchFamily="34" charset="0"/>
                  <a:cs typeface="Tahoma" pitchFamily="34" charset="0"/>
                </a:rPr>
                <a:t>Leitura</a:t>
              </a:r>
              <a:r>
                <a:rPr lang="en-GB" sz="1800" b="1" dirty="0" smtClean="0">
                  <a:latin typeface="Tahoma" pitchFamily="34" charset="0"/>
                  <a:cs typeface="Tahoma" pitchFamily="34" charset="0"/>
                </a:rPr>
                <a:t> dos dados</a:t>
              </a:r>
              <a:endParaRPr lang="en-GB" sz="1800" b="1" dirty="0">
                <a:latin typeface="Tahoma" pitchFamily="34" charset="0"/>
                <a:cs typeface="Tahoma" pitchFamily="34" charset="0"/>
              </a:endParaRPr>
            </a:p>
          </p:txBody>
        </p:sp>
        <p:sp>
          <p:nvSpPr>
            <p:cNvPr id="40" name="Retângulo 7"/>
            <p:cNvSpPr>
              <a:spLocks noChangeAspect="1"/>
            </p:cNvSpPr>
            <p:nvPr/>
          </p:nvSpPr>
          <p:spPr>
            <a:xfrm>
              <a:off x="4577233" y="4571237"/>
              <a:ext cx="2469153" cy="1202400"/>
            </a:xfrm>
            <a:prstGeom prst="rect">
              <a:avLst/>
            </a:prstGeom>
            <a:solidFill>
              <a:srgbClr val="70276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800" b="1" dirty="0" err="1" smtClean="0">
                  <a:latin typeface="Tahoma" pitchFamily="34" charset="0"/>
                  <a:cs typeface="Tahoma" pitchFamily="34" charset="0"/>
                </a:rPr>
                <a:t>Filtro</a:t>
              </a:r>
              <a:r>
                <a:rPr lang="en-GB" sz="1800" b="1" dirty="0" smtClean="0">
                  <a:latin typeface="Tahoma" pitchFamily="34" charset="0"/>
                  <a:cs typeface="Tahoma" pitchFamily="34" charset="0"/>
                </a:rPr>
                <a:t> e </a:t>
              </a:r>
              <a:r>
                <a:rPr lang="en-GB" b="1" dirty="0" err="1">
                  <a:latin typeface="Tahoma" pitchFamily="34" charset="0"/>
                  <a:cs typeface="Tahoma" pitchFamily="34" charset="0"/>
                </a:rPr>
                <a:t>T</a:t>
              </a:r>
              <a:r>
                <a:rPr lang="en-GB" sz="1800" b="1" dirty="0" err="1" smtClean="0">
                  <a:latin typeface="Tahoma" pitchFamily="34" charset="0"/>
                  <a:cs typeface="Tahoma" pitchFamily="34" charset="0"/>
                </a:rPr>
                <a:t>ransformação</a:t>
              </a:r>
              <a:endParaRPr lang="en-GB" sz="1800" b="1" dirty="0">
                <a:latin typeface="Tahoma" pitchFamily="34" charset="0"/>
                <a:cs typeface="Tahoma" pitchFamily="34" charset="0"/>
              </a:endParaRPr>
            </a:p>
          </p:txBody>
        </p:sp>
        <p:sp>
          <p:nvSpPr>
            <p:cNvPr id="41" name="Retângulo 11"/>
            <p:cNvSpPr/>
            <p:nvPr/>
          </p:nvSpPr>
          <p:spPr>
            <a:xfrm>
              <a:off x="8184997" y="4571057"/>
              <a:ext cx="2469153" cy="1202580"/>
            </a:xfrm>
            <a:prstGeom prst="rect">
              <a:avLst/>
            </a:prstGeom>
            <a:solidFill>
              <a:srgbClr val="FFD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800" b="1" dirty="0" err="1" smtClean="0">
                  <a:latin typeface="Tahoma" pitchFamily="34" charset="0"/>
                  <a:cs typeface="Tahoma" pitchFamily="34" charset="0"/>
                </a:rPr>
                <a:t>Armazenamento</a:t>
              </a:r>
              <a:endParaRPr lang="en-GB" sz="1800" b="1" dirty="0">
                <a:latin typeface="Tahoma" pitchFamily="34" charset="0"/>
                <a:cs typeface="Tahoma" pitchFamily="34" charset="0"/>
              </a:endParaRPr>
            </a:p>
          </p:txBody>
        </p:sp>
      </p:grpSp>
      <p:cxnSp>
        <p:nvCxnSpPr>
          <p:cNvPr id="14" name="Straight Arrow Connector 13"/>
          <p:cNvCxnSpPr/>
          <p:nvPr/>
        </p:nvCxnSpPr>
        <p:spPr>
          <a:xfrm>
            <a:off x="3804137" y="5172347"/>
            <a:ext cx="9627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a:off x="7401523" y="5172347"/>
            <a:ext cx="9627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8" name="Picture 17"/>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79196" r="16070" b="92448"/>
          <a:stretch/>
        </p:blipFill>
        <p:spPr>
          <a:xfrm>
            <a:off x="11604827" y="173920"/>
            <a:ext cx="457200" cy="390877"/>
          </a:xfrm>
          <a:prstGeom prst="rect">
            <a:avLst/>
          </a:prstGeom>
        </p:spPr>
      </p:pic>
      <p:sp>
        <p:nvSpPr>
          <p:cNvPr id="21"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22" name="Text Placeholder 4"/>
          <p:cNvSpPr>
            <a:spLocks noGrp="1"/>
          </p:cNvSpPr>
          <p:nvPr>
            <p:ph type="body" sz="quarter" idx="11"/>
          </p:nvPr>
        </p:nvSpPr>
        <p:spPr>
          <a:xfrm>
            <a:off x="596900" y="637696"/>
            <a:ext cx="10780184" cy="414928"/>
          </a:xfrm>
        </p:spPr>
        <p:txBody>
          <a:bodyPr>
            <a:normAutofit/>
          </a:bodyPr>
          <a:lstStyle/>
          <a:p>
            <a:r>
              <a:rPr lang="pt-BR" dirty="0" smtClean="0"/>
              <a:t>Processo </a:t>
            </a:r>
            <a:r>
              <a:rPr lang="pt-BR" dirty="0"/>
              <a:t>de carregamento de dados de uso </a:t>
            </a:r>
            <a:r>
              <a:rPr lang="pt-BR" dirty="0" smtClean="0"/>
              <a:t>– Fluxo </a:t>
            </a:r>
            <a:r>
              <a:rPr lang="pt-BR" dirty="0"/>
              <a:t>de carga</a:t>
            </a:r>
            <a:endParaRPr lang="en-US" dirty="0"/>
          </a:p>
        </p:txBody>
      </p:sp>
    </p:spTree>
    <p:extLst>
      <p:ext uri="{BB962C8B-B14F-4D97-AF65-F5344CB8AC3E}">
        <p14:creationId xmlns:p14="http://schemas.microsoft.com/office/powerpoint/2010/main" val="17509572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2"/>
          <p:cNvSpPr>
            <a:spLocks noGrp="1"/>
          </p:cNvSpPr>
          <p:nvPr>
            <p:ph type="body" sz="quarter" idx="10"/>
          </p:nvPr>
        </p:nvSpPr>
        <p:spPr>
          <a:xfrm>
            <a:off x="600935" y="1297742"/>
            <a:ext cx="10735733" cy="5000034"/>
          </a:xfrm>
        </p:spPr>
        <p:txBody>
          <a:bodyPr>
            <a:normAutofit/>
          </a:bodyPr>
          <a:lstStyle/>
          <a:p>
            <a:pPr marL="342900" indent="-342900">
              <a:buFont typeface="Wingdings" panose="05000000000000000000" pitchFamily="2" charset="2"/>
              <a:buChar char="§"/>
            </a:pPr>
            <a:r>
              <a:rPr lang="pt-BR" sz="1800" dirty="0"/>
              <a:t>As fases principais do SDS podem ser divididas em subfases como mostrado no diagrama abaixo. É o encadeamento dessas fases que compõem o processo de carregamento real.</a:t>
            </a:r>
            <a:endParaRPr lang="en-GB" sz="1800" dirty="0"/>
          </a:p>
        </p:txBody>
      </p:sp>
      <p:grpSp>
        <p:nvGrpSpPr>
          <p:cNvPr id="2" name="Group 1"/>
          <p:cNvGrpSpPr/>
          <p:nvPr/>
        </p:nvGrpSpPr>
        <p:grpSpPr>
          <a:xfrm>
            <a:off x="1389413" y="2180457"/>
            <a:ext cx="8969556" cy="4327179"/>
            <a:chOff x="1369749" y="2230669"/>
            <a:chExt cx="8969556" cy="4327179"/>
          </a:xfrm>
        </p:grpSpPr>
        <p:grpSp>
          <p:nvGrpSpPr>
            <p:cNvPr id="19" name="Group 18"/>
            <p:cNvGrpSpPr/>
            <p:nvPr/>
          </p:nvGrpSpPr>
          <p:grpSpPr>
            <a:xfrm>
              <a:off x="1852696" y="2230669"/>
              <a:ext cx="8486609" cy="4327179"/>
              <a:chOff x="2620387" y="2670627"/>
              <a:chExt cx="7220274" cy="3857765"/>
            </a:xfrm>
          </p:grpSpPr>
          <p:cxnSp>
            <p:nvCxnSpPr>
              <p:cNvPr id="20" name="Straight Connector 19"/>
              <p:cNvCxnSpPr/>
              <p:nvPr/>
            </p:nvCxnSpPr>
            <p:spPr>
              <a:xfrm>
                <a:off x="4645149" y="2699547"/>
                <a:ext cx="0" cy="33528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2620387" y="2670627"/>
                <a:ext cx="7220274" cy="3857765"/>
                <a:chOff x="2128055" y="2531917"/>
                <a:chExt cx="7247794" cy="3937222"/>
              </a:xfrm>
            </p:grpSpPr>
            <p:sp>
              <p:nvSpPr>
                <p:cNvPr id="22" name="Rectangle 21"/>
                <p:cNvSpPr/>
                <p:nvPr/>
              </p:nvSpPr>
              <p:spPr>
                <a:xfrm>
                  <a:off x="2128055" y="2531917"/>
                  <a:ext cx="1843790" cy="809469"/>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pt-BR" b="1" dirty="0">
                      <a:latin typeface="Tahoma" pitchFamily="34" charset="0"/>
                      <a:cs typeface="Tahoma" pitchFamily="34" charset="0"/>
                    </a:rPr>
                    <a:t>Leitura</a:t>
                  </a:r>
                  <a:r>
                    <a:rPr lang="en-GB" b="1" dirty="0">
                      <a:latin typeface="Tahoma" pitchFamily="34" charset="0"/>
                      <a:cs typeface="Tahoma" pitchFamily="34" charset="0"/>
                    </a:rPr>
                    <a:t> dos dados</a:t>
                  </a:r>
                </a:p>
              </p:txBody>
            </p:sp>
            <p:sp>
              <p:nvSpPr>
                <p:cNvPr id="23" name="Rectangle 22"/>
                <p:cNvSpPr/>
                <p:nvPr/>
              </p:nvSpPr>
              <p:spPr>
                <a:xfrm>
                  <a:off x="4376835" y="2531917"/>
                  <a:ext cx="1886263" cy="809469"/>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GB" b="1" dirty="0" err="1">
                      <a:latin typeface="Tahoma" pitchFamily="34" charset="0"/>
                      <a:cs typeface="Tahoma" pitchFamily="34" charset="0"/>
                    </a:rPr>
                    <a:t>Filtro</a:t>
                  </a:r>
                  <a:r>
                    <a:rPr lang="en-GB" b="1" dirty="0">
                      <a:latin typeface="Tahoma" pitchFamily="34" charset="0"/>
                      <a:cs typeface="Tahoma" pitchFamily="34" charset="0"/>
                    </a:rPr>
                    <a:t> e </a:t>
                  </a:r>
                  <a:r>
                    <a:rPr lang="en-GB" b="1" dirty="0" err="1" smtClean="0">
                      <a:latin typeface="Tahoma" pitchFamily="34" charset="0"/>
                      <a:cs typeface="Tahoma" pitchFamily="34" charset="0"/>
                    </a:rPr>
                    <a:t>Transformação</a:t>
                  </a:r>
                  <a:endParaRPr lang="en-GB" b="1" dirty="0">
                    <a:latin typeface="Tahoma" pitchFamily="34" charset="0"/>
                    <a:cs typeface="Tahoma" pitchFamily="34" charset="0"/>
                  </a:endParaRPr>
                </a:p>
              </p:txBody>
            </p:sp>
            <p:sp>
              <p:nvSpPr>
                <p:cNvPr id="24" name="Rectangle 23"/>
                <p:cNvSpPr/>
                <p:nvPr/>
              </p:nvSpPr>
              <p:spPr>
                <a:xfrm>
                  <a:off x="7257446" y="2531917"/>
                  <a:ext cx="1886263" cy="809469"/>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GB" b="1" dirty="0" err="1">
                      <a:latin typeface="Tahoma" pitchFamily="34" charset="0"/>
                      <a:cs typeface="Tahoma" pitchFamily="34" charset="0"/>
                    </a:rPr>
                    <a:t>Armazenamento</a:t>
                  </a:r>
                  <a:endParaRPr lang="en-GB" dirty="0">
                    <a:latin typeface="Tahoma" pitchFamily="34" charset="0"/>
                    <a:cs typeface="Tahoma" pitchFamily="34" charset="0"/>
                  </a:endParaRPr>
                </a:p>
              </p:txBody>
            </p:sp>
            <p:sp>
              <p:nvSpPr>
                <p:cNvPr id="25" name="Rounded Rectangle 24"/>
                <p:cNvSpPr/>
                <p:nvPr/>
              </p:nvSpPr>
              <p:spPr>
                <a:xfrm>
                  <a:off x="2134302" y="3678144"/>
                  <a:ext cx="1831297" cy="791284"/>
                </a:xfrm>
                <a:prstGeom prst="roundRect">
                  <a:avLst/>
                </a:prstGeom>
                <a:solidFill>
                  <a:srgbClr val="FC7216"/>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fontAlgn="auto">
                    <a:spcBef>
                      <a:spcPts val="0"/>
                    </a:spcBef>
                    <a:spcAft>
                      <a:spcPts val="0"/>
                    </a:spcAft>
                  </a:pPr>
                  <a:r>
                    <a:rPr lang="en-GB" dirty="0" smtClean="0">
                      <a:latin typeface="Tahoma" pitchFamily="34" charset="0"/>
                      <a:cs typeface="Tahoma" pitchFamily="34" charset="0"/>
                    </a:rPr>
                    <a:t>Formats</a:t>
                  </a:r>
                  <a:endParaRPr lang="en-GB" dirty="0">
                    <a:latin typeface="Tahoma" pitchFamily="34" charset="0"/>
                    <a:cs typeface="Tahoma" pitchFamily="34" charset="0"/>
                  </a:endParaRPr>
                </a:p>
              </p:txBody>
            </p:sp>
            <p:sp>
              <p:nvSpPr>
                <p:cNvPr id="26" name="Rounded Rectangle 25"/>
                <p:cNvSpPr/>
                <p:nvPr/>
              </p:nvSpPr>
              <p:spPr>
                <a:xfrm>
                  <a:off x="2162072" y="4709654"/>
                  <a:ext cx="1831297" cy="791284"/>
                </a:xfrm>
                <a:prstGeom prst="roundRect">
                  <a:avLst/>
                </a:prstGeom>
                <a:solidFill>
                  <a:srgbClr val="FC7216"/>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fontAlgn="auto">
                    <a:spcBef>
                      <a:spcPts val="0"/>
                    </a:spcBef>
                    <a:spcAft>
                      <a:spcPts val="0"/>
                    </a:spcAft>
                  </a:pPr>
                  <a:r>
                    <a:rPr lang="en-GB" dirty="0" smtClean="0">
                      <a:latin typeface="Tahoma" pitchFamily="34" charset="0"/>
                      <a:cs typeface="Tahoma" pitchFamily="34" charset="0"/>
                    </a:rPr>
                    <a:t>Stream</a:t>
                  </a:r>
                  <a:endParaRPr lang="en-GB" dirty="0">
                    <a:latin typeface="Tahoma" pitchFamily="34" charset="0"/>
                    <a:cs typeface="Tahoma" pitchFamily="34" charset="0"/>
                  </a:endParaRPr>
                </a:p>
              </p:txBody>
            </p:sp>
            <p:sp>
              <p:nvSpPr>
                <p:cNvPr id="27" name="Rounded Rectangle 26"/>
                <p:cNvSpPr/>
                <p:nvPr/>
              </p:nvSpPr>
              <p:spPr>
                <a:xfrm>
                  <a:off x="3329771" y="3577367"/>
                  <a:ext cx="750756" cy="293119"/>
                </a:xfrm>
                <a:prstGeom prst="roundRect">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300" b="1" dirty="0" smtClean="0">
                      <a:solidFill>
                        <a:schemeClr val="tx1"/>
                      </a:solidFill>
                      <a:latin typeface="Tahoma" pitchFamily="34" charset="0"/>
                      <a:cs typeface="Tahoma" pitchFamily="34" charset="0"/>
                    </a:rPr>
                    <a:t>Writer</a:t>
                  </a:r>
                  <a:endParaRPr lang="en-GB" sz="1300" b="1" dirty="0">
                    <a:solidFill>
                      <a:schemeClr val="tx1"/>
                    </a:solidFill>
                    <a:latin typeface="Tahoma" pitchFamily="34" charset="0"/>
                    <a:cs typeface="Tahoma" pitchFamily="34" charset="0"/>
                  </a:endParaRPr>
                </a:p>
              </p:txBody>
            </p:sp>
            <p:sp>
              <p:nvSpPr>
                <p:cNvPr id="28" name="Rounded Rectangle 27"/>
                <p:cNvSpPr/>
                <p:nvPr/>
              </p:nvSpPr>
              <p:spPr>
                <a:xfrm>
                  <a:off x="3273554" y="4300345"/>
                  <a:ext cx="806972" cy="262224"/>
                </a:xfrm>
                <a:prstGeom prst="roundRect">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250" b="1" dirty="0" smtClean="0">
                      <a:solidFill>
                        <a:schemeClr val="tx1"/>
                      </a:solidFill>
                      <a:latin typeface="Tahoma" pitchFamily="34" charset="0"/>
                      <a:cs typeface="Tahoma" pitchFamily="34" charset="0"/>
                    </a:rPr>
                    <a:t>Reader</a:t>
                  </a:r>
                  <a:endParaRPr lang="en-GB" sz="1250" b="1" dirty="0">
                    <a:solidFill>
                      <a:schemeClr val="tx1"/>
                    </a:solidFill>
                    <a:latin typeface="Tahoma" pitchFamily="34" charset="0"/>
                    <a:cs typeface="Tahoma" pitchFamily="34" charset="0"/>
                  </a:endParaRPr>
                </a:p>
              </p:txBody>
            </p:sp>
            <p:sp>
              <p:nvSpPr>
                <p:cNvPr id="29" name="Rounded Rectangle 28"/>
                <p:cNvSpPr/>
                <p:nvPr/>
              </p:nvSpPr>
              <p:spPr>
                <a:xfrm>
                  <a:off x="4379436" y="3661509"/>
                  <a:ext cx="1831297" cy="884419"/>
                </a:xfrm>
                <a:prstGeom prst="roundRect">
                  <a:avLst/>
                </a:prstGeom>
                <a:solidFill>
                  <a:srgbClr val="FC7216"/>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fontAlgn="auto">
                    <a:spcBef>
                      <a:spcPts val="0"/>
                    </a:spcBef>
                    <a:spcAft>
                      <a:spcPts val="0"/>
                    </a:spcAft>
                  </a:pPr>
                  <a:r>
                    <a:rPr lang="en-GB" dirty="0" smtClean="0">
                      <a:latin typeface="Tahoma" pitchFamily="34" charset="0"/>
                      <a:cs typeface="Tahoma" pitchFamily="34" charset="0"/>
                    </a:rPr>
                    <a:t>Schema</a:t>
                  </a:r>
                  <a:endParaRPr lang="en-GB" dirty="0">
                    <a:latin typeface="Tahoma" pitchFamily="34" charset="0"/>
                    <a:cs typeface="Tahoma" pitchFamily="34" charset="0"/>
                  </a:endParaRPr>
                </a:p>
              </p:txBody>
            </p:sp>
            <p:sp>
              <p:nvSpPr>
                <p:cNvPr id="30" name="Rounded Rectangle 29"/>
                <p:cNvSpPr/>
                <p:nvPr/>
              </p:nvSpPr>
              <p:spPr>
                <a:xfrm>
                  <a:off x="4371962" y="4721943"/>
                  <a:ext cx="1831297" cy="791284"/>
                </a:xfrm>
                <a:prstGeom prst="roundRect">
                  <a:avLst/>
                </a:prstGeom>
                <a:solidFill>
                  <a:srgbClr val="FC7216"/>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fontAlgn="auto">
                    <a:spcBef>
                      <a:spcPts val="0"/>
                    </a:spcBef>
                    <a:spcAft>
                      <a:spcPts val="0"/>
                    </a:spcAft>
                  </a:pPr>
                  <a:r>
                    <a:rPr lang="en-GB" dirty="0" smtClean="0">
                      <a:latin typeface="Tahoma" pitchFamily="34" charset="0"/>
                      <a:cs typeface="Tahoma" pitchFamily="34" charset="0"/>
                    </a:rPr>
                    <a:t>Binding</a:t>
                  </a:r>
                  <a:endParaRPr lang="en-GB" dirty="0">
                    <a:latin typeface="Tahoma" pitchFamily="34" charset="0"/>
                    <a:cs typeface="Tahoma" pitchFamily="34" charset="0"/>
                  </a:endParaRPr>
                </a:p>
              </p:txBody>
            </p:sp>
            <p:sp>
              <p:nvSpPr>
                <p:cNvPr id="31" name="Rounded Rectangle 30"/>
                <p:cNvSpPr/>
                <p:nvPr/>
              </p:nvSpPr>
              <p:spPr>
                <a:xfrm>
                  <a:off x="7295403" y="3708225"/>
                  <a:ext cx="1831297" cy="496209"/>
                </a:xfrm>
                <a:prstGeom prst="roundRect">
                  <a:avLst/>
                </a:prstGeom>
                <a:solidFill>
                  <a:srgbClr val="FC7216"/>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fontAlgn="auto">
                    <a:spcBef>
                      <a:spcPts val="0"/>
                    </a:spcBef>
                    <a:spcAft>
                      <a:spcPts val="0"/>
                    </a:spcAft>
                  </a:pPr>
                  <a:r>
                    <a:rPr lang="en-GB" dirty="0" smtClean="0">
                      <a:latin typeface="Tahoma" pitchFamily="34" charset="0"/>
                      <a:cs typeface="Tahoma" pitchFamily="34" charset="0"/>
                    </a:rPr>
                    <a:t>DM Dump</a:t>
                  </a:r>
                  <a:endParaRPr lang="en-GB" dirty="0">
                    <a:latin typeface="Tahoma" pitchFamily="34" charset="0"/>
                    <a:cs typeface="Tahoma" pitchFamily="34" charset="0"/>
                  </a:endParaRPr>
                </a:p>
              </p:txBody>
            </p:sp>
            <p:sp>
              <p:nvSpPr>
                <p:cNvPr id="32" name="Rounded Rectangle 31"/>
                <p:cNvSpPr/>
                <p:nvPr/>
              </p:nvSpPr>
              <p:spPr>
                <a:xfrm>
                  <a:off x="7312411" y="4385321"/>
                  <a:ext cx="1831297" cy="496209"/>
                </a:xfrm>
                <a:prstGeom prst="roundRect">
                  <a:avLst/>
                </a:prstGeom>
                <a:solidFill>
                  <a:srgbClr val="FC7216"/>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fontAlgn="auto">
                    <a:spcBef>
                      <a:spcPts val="0"/>
                    </a:spcBef>
                    <a:spcAft>
                      <a:spcPts val="0"/>
                    </a:spcAft>
                  </a:pPr>
                  <a:r>
                    <a:rPr lang="en-GB" dirty="0" smtClean="0">
                      <a:latin typeface="Tahoma" pitchFamily="34" charset="0"/>
                      <a:cs typeface="Tahoma" pitchFamily="34" charset="0"/>
                    </a:rPr>
                    <a:t>DM </a:t>
                  </a:r>
                  <a:r>
                    <a:rPr lang="en-GB" dirty="0" err="1" smtClean="0">
                      <a:latin typeface="Tahoma" pitchFamily="34" charset="0"/>
                      <a:cs typeface="Tahoma" pitchFamily="34" charset="0"/>
                    </a:rPr>
                    <a:t>Agg</a:t>
                  </a:r>
                  <a:endParaRPr lang="en-GB" dirty="0">
                    <a:latin typeface="Tahoma" pitchFamily="34" charset="0"/>
                    <a:cs typeface="Tahoma" pitchFamily="34" charset="0"/>
                  </a:endParaRPr>
                </a:p>
              </p:txBody>
            </p:sp>
            <p:sp>
              <p:nvSpPr>
                <p:cNvPr id="33" name="Rounded Rectangle 32"/>
                <p:cNvSpPr/>
                <p:nvPr/>
              </p:nvSpPr>
              <p:spPr>
                <a:xfrm>
                  <a:off x="7319145" y="5063985"/>
                  <a:ext cx="1831297" cy="496209"/>
                </a:xfrm>
                <a:prstGeom prst="roundRect">
                  <a:avLst/>
                </a:prstGeom>
                <a:solidFill>
                  <a:srgbClr val="FC7216"/>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fontAlgn="auto">
                    <a:spcBef>
                      <a:spcPts val="0"/>
                    </a:spcBef>
                    <a:spcAft>
                      <a:spcPts val="0"/>
                    </a:spcAft>
                  </a:pPr>
                  <a:r>
                    <a:rPr lang="en-GB" dirty="0" smtClean="0">
                      <a:latin typeface="Tahoma" pitchFamily="34" charset="0"/>
                      <a:cs typeface="Tahoma" pitchFamily="34" charset="0"/>
                    </a:rPr>
                    <a:t>File Dump</a:t>
                  </a:r>
                  <a:endParaRPr lang="en-GB" dirty="0">
                    <a:latin typeface="Tahoma" pitchFamily="34" charset="0"/>
                    <a:cs typeface="Tahoma" pitchFamily="34" charset="0"/>
                  </a:endParaRPr>
                </a:p>
              </p:txBody>
            </p:sp>
            <p:sp>
              <p:nvSpPr>
                <p:cNvPr id="34" name="Rounded Rectangle 33"/>
                <p:cNvSpPr/>
                <p:nvPr/>
              </p:nvSpPr>
              <p:spPr>
                <a:xfrm>
                  <a:off x="8718536" y="4297210"/>
                  <a:ext cx="657313" cy="272584"/>
                </a:xfrm>
                <a:prstGeom prst="roundRect">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250" b="1" dirty="0" smtClean="0">
                      <a:solidFill>
                        <a:schemeClr val="tx1"/>
                      </a:solidFill>
                      <a:latin typeface="Tahoma" pitchFamily="34" charset="0"/>
                      <a:cs typeface="Tahoma" pitchFamily="34" charset="0"/>
                    </a:rPr>
                    <a:t>TAPI</a:t>
                  </a:r>
                  <a:endParaRPr lang="en-GB" sz="1250" b="1" dirty="0">
                    <a:solidFill>
                      <a:schemeClr val="tx1"/>
                    </a:solidFill>
                    <a:latin typeface="Tahoma" pitchFamily="34" charset="0"/>
                    <a:cs typeface="Tahoma" pitchFamily="34" charset="0"/>
                  </a:endParaRPr>
                </a:p>
              </p:txBody>
            </p:sp>
            <p:cxnSp>
              <p:nvCxnSpPr>
                <p:cNvPr id="35" name="Straight Connector 34"/>
                <p:cNvCxnSpPr/>
                <p:nvPr/>
              </p:nvCxnSpPr>
              <p:spPr>
                <a:xfrm>
                  <a:off x="6769834" y="2694864"/>
                  <a:ext cx="6653" cy="330674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6411433" y="2533085"/>
                  <a:ext cx="716805" cy="3391020"/>
                </a:xfrm>
                <a:prstGeom prst="roundRect">
                  <a:avLst/>
                </a:prstGeom>
                <a:solidFill>
                  <a:schemeClr val="accent3">
                    <a:lumMod val="7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r>
                    <a:rPr lang="en-GB" sz="1700" dirty="0" smtClean="0">
                      <a:solidFill>
                        <a:schemeClr val="bg1"/>
                      </a:solidFill>
                      <a:latin typeface="Tahoma" pitchFamily="34" charset="0"/>
                      <a:cs typeface="Tahoma" pitchFamily="34" charset="0"/>
                    </a:rPr>
                    <a:t>Data Flow</a:t>
                  </a:r>
                  <a:endParaRPr lang="en-GB" sz="1700" dirty="0">
                    <a:solidFill>
                      <a:schemeClr val="bg1"/>
                    </a:solidFill>
                    <a:latin typeface="Tahoma" pitchFamily="34" charset="0"/>
                    <a:cs typeface="Tahoma" pitchFamily="34" charset="0"/>
                  </a:endParaRPr>
                </a:p>
              </p:txBody>
            </p:sp>
            <p:sp>
              <p:nvSpPr>
                <p:cNvPr id="37" name="Rounded Rectangle 36"/>
                <p:cNvSpPr/>
                <p:nvPr/>
              </p:nvSpPr>
              <p:spPr>
                <a:xfrm>
                  <a:off x="8718535" y="3597071"/>
                  <a:ext cx="657313" cy="272584"/>
                </a:xfrm>
                <a:prstGeom prst="roundRect">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250" b="1" dirty="0" smtClean="0">
                      <a:solidFill>
                        <a:schemeClr val="tx1"/>
                      </a:solidFill>
                      <a:latin typeface="Tahoma" pitchFamily="34" charset="0"/>
                      <a:cs typeface="Tahoma" pitchFamily="34" charset="0"/>
                    </a:rPr>
                    <a:t>TAPI</a:t>
                  </a:r>
                  <a:endParaRPr lang="en-GB" sz="1250" b="1" dirty="0">
                    <a:solidFill>
                      <a:schemeClr val="tx1"/>
                    </a:solidFill>
                    <a:latin typeface="Tahoma" pitchFamily="34" charset="0"/>
                    <a:cs typeface="Tahoma" pitchFamily="34" charset="0"/>
                  </a:endParaRPr>
                </a:p>
              </p:txBody>
            </p:sp>
            <p:sp>
              <p:nvSpPr>
                <p:cNvPr id="38" name="Rounded Rectangle 37"/>
                <p:cNvSpPr/>
                <p:nvPr/>
              </p:nvSpPr>
              <p:spPr>
                <a:xfrm>
                  <a:off x="6430093" y="5518246"/>
                  <a:ext cx="679483" cy="262224"/>
                </a:xfrm>
                <a:prstGeom prst="roundRect">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900" b="1" dirty="0" smtClean="0">
                      <a:solidFill>
                        <a:schemeClr val="tx1"/>
                      </a:solidFill>
                      <a:latin typeface="Tahoma" pitchFamily="34" charset="0"/>
                      <a:cs typeface="Tahoma" pitchFamily="34" charset="0"/>
                    </a:rPr>
                    <a:t>Lookup</a:t>
                  </a:r>
                  <a:endParaRPr lang="en-GB" sz="900" b="1" dirty="0">
                    <a:solidFill>
                      <a:schemeClr val="tx1"/>
                    </a:solidFill>
                    <a:latin typeface="Tahoma" pitchFamily="34" charset="0"/>
                    <a:cs typeface="Tahoma" pitchFamily="34" charset="0"/>
                  </a:endParaRPr>
                </a:p>
              </p:txBody>
            </p:sp>
            <p:sp>
              <p:nvSpPr>
                <p:cNvPr id="42" name="Rounded Rectangle 41"/>
                <p:cNvSpPr/>
                <p:nvPr/>
              </p:nvSpPr>
              <p:spPr>
                <a:xfrm>
                  <a:off x="2162072" y="5958776"/>
                  <a:ext cx="6988371" cy="510363"/>
                </a:xfrm>
                <a:prstGeom prst="roundRect">
                  <a:avLst/>
                </a:prstGeom>
                <a:solidFill>
                  <a:srgbClr val="8D5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dirty="0" smtClean="0">
                      <a:solidFill>
                        <a:schemeClr val="bg1"/>
                      </a:solidFill>
                      <a:latin typeface="Tahoma" pitchFamily="34" charset="0"/>
                      <a:cs typeface="Tahoma" pitchFamily="34" charset="0"/>
                    </a:rPr>
                    <a:t>Loading Process</a:t>
                  </a:r>
                  <a:endParaRPr lang="en-GB" dirty="0">
                    <a:solidFill>
                      <a:schemeClr val="bg1"/>
                    </a:solidFill>
                    <a:latin typeface="Tahoma" pitchFamily="34" charset="0"/>
                    <a:cs typeface="Tahoma" pitchFamily="34" charset="0"/>
                  </a:endParaRPr>
                </a:p>
              </p:txBody>
            </p:sp>
          </p:grpSp>
        </p:grpSp>
        <p:sp>
          <p:nvSpPr>
            <p:cNvPr id="39" name="Rounded Rectangle 38"/>
            <p:cNvSpPr/>
            <p:nvPr/>
          </p:nvSpPr>
          <p:spPr>
            <a:xfrm>
              <a:off x="1369749" y="3782769"/>
              <a:ext cx="949984" cy="322151"/>
            </a:xfrm>
            <a:prstGeom prst="roundRect">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GB" sz="1300" b="1" dirty="0" smtClean="0">
                  <a:solidFill>
                    <a:schemeClr val="tx1"/>
                  </a:solidFill>
                  <a:latin typeface="Tahoma" pitchFamily="34" charset="0"/>
                  <a:cs typeface="Tahoma" pitchFamily="34" charset="0"/>
                </a:rPr>
                <a:t>Decoder</a:t>
              </a:r>
              <a:endParaRPr lang="en-GB" sz="1300" b="1" dirty="0">
                <a:solidFill>
                  <a:schemeClr val="tx1"/>
                </a:solidFill>
                <a:latin typeface="Tahoma" pitchFamily="34" charset="0"/>
                <a:cs typeface="Tahoma" pitchFamily="34" charset="0"/>
              </a:endParaRPr>
            </a:p>
          </p:txBody>
        </p:sp>
      </p:grpSp>
      <p:sp>
        <p:nvSpPr>
          <p:cNvPr id="6" name="TextBox 5"/>
          <p:cNvSpPr txBox="1"/>
          <p:nvPr/>
        </p:nvSpPr>
        <p:spPr>
          <a:xfrm>
            <a:off x="10126831" y="3314462"/>
            <a:ext cx="240206" cy="400110"/>
          </a:xfrm>
          <a:prstGeom prst="rect">
            <a:avLst/>
          </a:prstGeom>
          <a:noFill/>
        </p:spPr>
        <p:txBody>
          <a:bodyPr wrap="square" rtlCol="0">
            <a:spAutoFit/>
          </a:bodyPr>
          <a:lstStyle/>
          <a:p>
            <a:r>
              <a:rPr lang="pt-PT" sz="2000" dirty="0"/>
              <a:t>*</a:t>
            </a:r>
            <a:endParaRPr lang="en-US" sz="2000" dirty="0" smtClean="0"/>
          </a:p>
        </p:txBody>
      </p:sp>
      <p:sp>
        <p:nvSpPr>
          <p:cNvPr id="40" name="TextBox 39"/>
          <p:cNvSpPr txBox="1"/>
          <p:nvPr/>
        </p:nvSpPr>
        <p:spPr>
          <a:xfrm>
            <a:off x="10126831" y="4079966"/>
            <a:ext cx="240206" cy="400110"/>
          </a:xfrm>
          <a:prstGeom prst="rect">
            <a:avLst/>
          </a:prstGeom>
          <a:noFill/>
        </p:spPr>
        <p:txBody>
          <a:bodyPr wrap="square" rtlCol="0">
            <a:spAutoFit/>
          </a:bodyPr>
          <a:lstStyle/>
          <a:p>
            <a:r>
              <a:rPr lang="pt-PT" sz="2000" dirty="0"/>
              <a:t>*</a:t>
            </a:r>
            <a:endParaRPr lang="en-US" sz="2000" dirty="0" smtClean="0"/>
          </a:p>
        </p:txBody>
      </p:sp>
      <p:pic>
        <p:nvPicPr>
          <p:cNvPr id="41" name="Picture 40"/>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79196" r="16070" b="92448"/>
          <a:stretch/>
        </p:blipFill>
        <p:spPr>
          <a:xfrm>
            <a:off x="11604827" y="173920"/>
            <a:ext cx="457200" cy="390877"/>
          </a:xfrm>
          <a:prstGeom prst="rect">
            <a:avLst/>
          </a:prstGeom>
        </p:spPr>
      </p:pic>
      <p:sp>
        <p:nvSpPr>
          <p:cNvPr id="43"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44" name="Text Placeholder 4"/>
          <p:cNvSpPr>
            <a:spLocks noGrp="1"/>
          </p:cNvSpPr>
          <p:nvPr>
            <p:ph type="body" sz="quarter" idx="11"/>
          </p:nvPr>
        </p:nvSpPr>
        <p:spPr>
          <a:xfrm>
            <a:off x="596900" y="637696"/>
            <a:ext cx="10780184" cy="414928"/>
          </a:xfrm>
        </p:spPr>
        <p:txBody>
          <a:bodyPr>
            <a:normAutofit/>
          </a:bodyPr>
          <a:lstStyle/>
          <a:p>
            <a:r>
              <a:rPr lang="pt-BR" dirty="0" smtClean="0"/>
              <a:t>Processo </a:t>
            </a:r>
            <a:r>
              <a:rPr lang="pt-BR" dirty="0"/>
              <a:t>de carregamento de dados de uso </a:t>
            </a:r>
            <a:r>
              <a:rPr lang="pt-BR" dirty="0" smtClean="0"/>
              <a:t>– Fluxo </a:t>
            </a:r>
            <a:r>
              <a:rPr lang="pt-BR" dirty="0"/>
              <a:t>de carga</a:t>
            </a:r>
            <a:endParaRPr lang="en-US" dirty="0"/>
          </a:p>
        </p:txBody>
      </p:sp>
    </p:spTree>
    <p:extLst>
      <p:ext uri="{BB962C8B-B14F-4D97-AF65-F5344CB8AC3E}">
        <p14:creationId xmlns:p14="http://schemas.microsoft.com/office/powerpoint/2010/main" val="406911359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71502966"/>
              </p:ext>
            </p:extLst>
          </p:nvPr>
        </p:nvGraphicFramePr>
        <p:xfrm>
          <a:off x="1336430" y="1151097"/>
          <a:ext cx="9340947" cy="5151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contrast="40000"/>
                    </a14:imgEffect>
                  </a14:imgLayer>
                </a14:imgProps>
              </a:ext>
            </a:extLst>
          </a:blip>
          <a:srcRect l="79196" r="16070" b="92448"/>
          <a:stretch/>
        </p:blipFill>
        <p:spPr>
          <a:xfrm>
            <a:off x="11604827" y="173920"/>
            <a:ext cx="457200" cy="390877"/>
          </a:xfrm>
          <a:prstGeom prst="rect">
            <a:avLst/>
          </a:prstGeom>
        </p:spPr>
      </p:pic>
      <p:sp>
        <p:nvSpPr>
          <p:cNvPr id="6"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7" name="Text Placeholder 4"/>
          <p:cNvSpPr>
            <a:spLocks noGrp="1"/>
          </p:cNvSpPr>
          <p:nvPr>
            <p:ph type="body" sz="quarter" idx="11"/>
          </p:nvPr>
        </p:nvSpPr>
        <p:spPr>
          <a:xfrm>
            <a:off x="596900" y="637696"/>
            <a:ext cx="10780184" cy="414928"/>
          </a:xfrm>
        </p:spPr>
        <p:txBody>
          <a:bodyPr>
            <a:normAutofit/>
          </a:bodyPr>
          <a:lstStyle/>
          <a:p>
            <a:r>
              <a:rPr lang="pt-BR" dirty="0" smtClean="0"/>
              <a:t>Processo </a:t>
            </a:r>
            <a:r>
              <a:rPr lang="pt-BR" dirty="0"/>
              <a:t>de carregamento de dados de uso </a:t>
            </a:r>
            <a:r>
              <a:rPr lang="pt-BR" dirty="0" smtClean="0"/>
              <a:t>– Fluxo </a:t>
            </a:r>
            <a:r>
              <a:rPr lang="pt-BR" dirty="0"/>
              <a:t>de carga</a:t>
            </a:r>
            <a:endParaRPr lang="en-US" dirty="0"/>
          </a:p>
        </p:txBody>
      </p:sp>
    </p:spTree>
    <p:extLst>
      <p:ext uri="{BB962C8B-B14F-4D97-AF65-F5344CB8AC3E}">
        <p14:creationId xmlns:p14="http://schemas.microsoft.com/office/powerpoint/2010/main" val="247605199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68294" y="1052624"/>
            <a:ext cx="11236533" cy="2547826"/>
          </a:xfrm>
          <a:prstGeom prst="rect">
            <a:avLst/>
          </a:prstGeom>
          <a:solidFill>
            <a:schemeClr val="bg1">
              <a:lumMod val="95000"/>
              <a:alpha val="71000"/>
            </a:schemeClr>
          </a:solidFill>
          <a:ln w="3175">
            <a:solidFill>
              <a:schemeClr val="accent4">
                <a:lumMod val="25000"/>
                <a:alpha val="25098"/>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pt-BR"/>
            </a:defPPr>
            <a:lvl1pPr marL="0" algn="l" defTabSz="952439" rtl="0" eaLnBrk="1" latinLnBrk="0" hangingPunct="1">
              <a:defRPr sz="1875" kern="1200">
                <a:solidFill>
                  <a:schemeClr val="lt1"/>
                </a:solidFill>
                <a:latin typeface="+mn-lt"/>
                <a:ea typeface="+mn-ea"/>
                <a:cs typeface="+mn-cs"/>
              </a:defRPr>
            </a:lvl1pPr>
            <a:lvl2pPr marL="476220" algn="l" defTabSz="952439" rtl="0" eaLnBrk="1" latinLnBrk="0" hangingPunct="1">
              <a:defRPr sz="1875" kern="1200">
                <a:solidFill>
                  <a:schemeClr val="lt1"/>
                </a:solidFill>
                <a:latin typeface="+mn-lt"/>
                <a:ea typeface="+mn-ea"/>
                <a:cs typeface="+mn-cs"/>
              </a:defRPr>
            </a:lvl2pPr>
            <a:lvl3pPr marL="952439" algn="l" defTabSz="952439" rtl="0" eaLnBrk="1" latinLnBrk="0" hangingPunct="1">
              <a:defRPr sz="1875" kern="1200">
                <a:solidFill>
                  <a:schemeClr val="lt1"/>
                </a:solidFill>
                <a:latin typeface="+mn-lt"/>
                <a:ea typeface="+mn-ea"/>
                <a:cs typeface="+mn-cs"/>
              </a:defRPr>
            </a:lvl3pPr>
            <a:lvl4pPr marL="1428659" algn="l" defTabSz="952439" rtl="0" eaLnBrk="1" latinLnBrk="0" hangingPunct="1">
              <a:defRPr sz="1875" kern="1200">
                <a:solidFill>
                  <a:schemeClr val="lt1"/>
                </a:solidFill>
                <a:latin typeface="+mn-lt"/>
                <a:ea typeface="+mn-ea"/>
                <a:cs typeface="+mn-cs"/>
              </a:defRPr>
            </a:lvl4pPr>
            <a:lvl5pPr marL="1904878" algn="l" defTabSz="952439" rtl="0" eaLnBrk="1" latinLnBrk="0" hangingPunct="1">
              <a:defRPr sz="1875" kern="1200">
                <a:solidFill>
                  <a:schemeClr val="lt1"/>
                </a:solidFill>
                <a:latin typeface="+mn-lt"/>
                <a:ea typeface="+mn-ea"/>
                <a:cs typeface="+mn-cs"/>
              </a:defRPr>
            </a:lvl5pPr>
            <a:lvl6pPr marL="2381098" algn="l" defTabSz="952439" rtl="0" eaLnBrk="1" latinLnBrk="0" hangingPunct="1">
              <a:defRPr sz="1875" kern="1200">
                <a:solidFill>
                  <a:schemeClr val="lt1"/>
                </a:solidFill>
                <a:latin typeface="+mn-lt"/>
                <a:ea typeface="+mn-ea"/>
                <a:cs typeface="+mn-cs"/>
              </a:defRPr>
            </a:lvl6pPr>
            <a:lvl7pPr marL="2857317" algn="l" defTabSz="952439" rtl="0" eaLnBrk="1" latinLnBrk="0" hangingPunct="1">
              <a:defRPr sz="1875" kern="1200">
                <a:solidFill>
                  <a:schemeClr val="lt1"/>
                </a:solidFill>
                <a:latin typeface="+mn-lt"/>
                <a:ea typeface="+mn-ea"/>
                <a:cs typeface="+mn-cs"/>
              </a:defRPr>
            </a:lvl7pPr>
            <a:lvl8pPr marL="3333537" algn="l" defTabSz="952439" rtl="0" eaLnBrk="1" latinLnBrk="0" hangingPunct="1">
              <a:defRPr sz="1875" kern="1200">
                <a:solidFill>
                  <a:schemeClr val="lt1"/>
                </a:solidFill>
                <a:latin typeface="+mn-lt"/>
                <a:ea typeface="+mn-ea"/>
                <a:cs typeface="+mn-cs"/>
              </a:defRPr>
            </a:lvl8pPr>
            <a:lvl9pPr marL="3809756" algn="l" defTabSz="952439" rtl="0" eaLnBrk="1" latinLnBrk="0" hangingPunct="1">
              <a:defRPr sz="1875" kern="1200">
                <a:solidFill>
                  <a:schemeClr val="lt1"/>
                </a:solidFill>
                <a:latin typeface="+mn-lt"/>
                <a:ea typeface="+mn-ea"/>
                <a:cs typeface="+mn-cs"/>
              </a:defRPr>
            </a:lvl9pPr>
          </a:lstStyle>
          <a:p>
            <a:pPr algn="ctr" fontAlgn="auto">
              <a:spcBef>
                <a:spcPts val="0"/>
              </a:spcBef>
              <a:spcAft>
                <a:spcPts val="0"/>
              </a:spcAft>
              <a:defRPr/>
            </a:pPr>
            <a:endParaRPr lang="pt-BR" dirty="0">
              <a:latin typeface="Tahoma" pitchFamily="34" charset="0"/>
              <a:cs typeface="Tahoma" pitchFamily="34" charset="0"/>
            </a:endParaRPr>
          </a:p>
        </p:txBody>
      </p:sp>
      <p:grpSp>
        <p:nvGrpSpPr>
          <p:cNvPr id="11" name="Grupo 35"/>
          <p:cNvGrpSpPr/>
          <p:nvPr/>
        </p:nvGrpSpPr>
        <p:grpSpPr>
          <a:xfrm rot="16200000">
            <a:off x="624602" y="2507197"/>
            <a:ext cx="1367208" cy="362103"/>
            <a:chOff x="4315498" y="1316991"/>
            <a:chExt cx="3096432" cy="3902193"/>
          </a:xfrm>
        </p:grpSpPr>
        <p:sp>
          <p:nvSpPr>
            <p:cNvPr id="12" name="Retângulo 37"/>
            <p:cNvSpPr/>
            <p:nvPr/>
          </p:nvSpPr>
          <p:spPr>
            <a:xfrm>
              <a:off x="4315498" y="1316991"/>
              <a:ext cx="3096432" cy="3902193"/>
            </a:xfrm>
            <a:prstGeom prst="rect">
              <a:avLst/>
            </a:prstGeom>
            <a:solidFill>
              <a:srgbClr val="499E1D">
                <a:alpha val="73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52439" rtl="0" eaLnBrk="1" latinLnBrk="0" hangingPunct="1">
                <a:defRPr sz="1875" kern="1200">
                  <a:solidFill>
                    <a:schemeClr val="lt1"/>
                  </a:solidFill>
                  <a:latin typeface="+mn-lt"/>
                  <a:ea typeface="+mn-ea"/>
                  <a:cs typeface="+mn-cs"/>
                </a:defRPr>
              </a:lvl1pPr>
              <a:lvl2pPr marL="476220" algn="l" defTabSz="952439" rtl="0" eaLnBrk="1" latinLnBrk="0" hangingPunct="1">
                <a:defRPr sz="1875" kern="1200">
                  <a:solidFill>
                    <a:schemeClr val="lt1"/>
                  </a:solidFill>
                  <a:latin typeface="+mn-lt"/>
                  <a:ea typeface="+mn-ea"/>
                  <a:cs typeface="+mn-cs"/>
                </a:defRPr>
              </a:lvl2pPr>
              <a:lvl3pPr marL="952439" algn="l" defTabSz="952439" rtl="0" eaLnBrk="1" latinLnBrk="0" hangingPunct="1">
                <a:defRPr sz="1875" kern="1200">
                  <a:solidFill>
                    <a:schemeClr val="lt1"/>
                  </a:solidFill>
                  <a:latin typeface="+mn-lt"/>
                  <a:ea typeface="+mn-ea"/>
                  <a:cs typeface="+mn-cs"/>
                </a:defRPr>
              </a:lvl3pPr>
              <a:lvl4pPr marL="1428659" algn="l" defTabSz="952439" rtl="0" eaLnBrk="1" latinLnBrk="0" hangingPunct="1">
                <a:defRPr sz="1875" kern="1200">
                  <a:solidFill>
                    <a:schemeClr val="lt1"/>
                  </a:solidFill>
                  <a:latin typeface="+mn-lt"/>
                  <a:ea typeface="+mn-ea"/>
                  <a:cs typeface="+mn-cs"/>
                </a:defRPr>
              </a:lvl4pPr>
              <a:lvl5pPr marL="1904878" algn="l" defTabSz="952439" rtl="0" eaLnBrk="1" latinLnBrk="0" hangingPunct="1">
                <a:defRPr sz="1875" kern="1200">
                  <a:solidFill>
                    <a:schemeClr val="lt1"/>
                  </a:solidFill>
                  <a:latin typeface="+mn-lt"/>
                  <a:ea typeface="+mn-ea"/>
                  <a:cs typeface="+mn-cs"/>
                </a:defRPr>
              </a:lvl5pPr>
              <a:lvl6pPr marL="2381098" algn="l" defTabSz="952439" rtl="0" eaLnBrk="1" latinLnBrk="0" hangingPunct="1">
                <a:defRPr sz="1875" kern="1200">
                  <a:solidFill>
                    <a:schemeClr val="lt1"/>
                  </a:solidFill>
                  <a:latin typeface="+mn-lt"/>
                  <a:ea typeface="+mn-ea"/>
                  <a:cs typeface="+mn-cs"/>
                </a:defRPr>
              </a:lvl6pPr>
              <a:lvl7pPr marL="2857317" algn="l" defTabSz="952439" rtl="0" eaLnBrk="1" latinLnBrk="0" hangingPunct="1">
                <a:defRPr sz="1875" kern="1200">
                  <a:solidFill>
                    <a:schemeClr val="lt1"/>
                  </a:solidFill>
                  <a:latin typeface="+mn-lt"/>
                  <a:ea typeface="+mn-ea"/>
                  <a:cs typeface="+mn-cs"/>
                </a:defRPr>
              </a:lvl7pPr>
              <a:lvl8pPr marL="3333537" algn="l" defTabSz="952439" rtl="0" eaLnBrk="1" latinLnBrk="0" hangingPunct="1">
                <a:defRPr sz="1875" kern="1200">
                  <a:solidFill>
                    <a:schemeClr val="lt1"/>
                  </a:solidFill>
                  <a:latin typeface="+mn-lt"/>
                  <a:ea typeface="+mn-ea"/>
                  <a:cs typeface="+mn-cs"/>
                </a:defRPr>
              </a:lvl8pPr>
              <a:lvl9pPr marL="3809756" algn="l" defTabSz="952439" rtl="0" eaLnBrk="1" latinLnBrk="0" hangingPunct="1">
                <a:defRPr sz="1875" kern="1200">
                  <a:solidFill>
                    <a:schemeClr val="lt1"/>
                  </a:solidFill>
                  <a:latin typeface="+mn-lt"/>
                  <a:ea typeface="+mn-ea"/>
                  <a:cs typeface="+mn-cs"/>
                </a:defRPr>
              </a:lvl9pPr>
            </a:lstStyle>
            <a:p>
              <a:pPr algn="ctr" fontAlgn="auto">
                <a:spcBef>
                  <a:spcPts val="0"/>
                </a:spcBef>
                <a:spcAft>
                  <a:spcPts val="0"/>
                </a:spcAft>
              </a:pPr>
              <a:endParaRPr lang="pt-PT" sz="1728" dirty="0">
                <a:latin typeface="Tahoma" pitchFamily="34" charset="0"/>
                <a:cs typeface="Tahoma" pitchFamily="34" charset="0"/>
              </a:endParaRPr>
            </a:p>
          </p:txBody>
        </p:sp>
        <p:sp>
          <p:nvSpPr>
            <p:cNvPr id="13" name="Retângulo 44"/>
            <p:cNvSpPr/>
            <p:nvPr/>
          </p:nvSpPr>
          <p:spPr>
            <a:xfrm>
              <a:off x="4315498" y="2914451"/>
              <a:ext cx="3096432" cy="2304733"/>
            </a:xfrm>
            <a:prstGeom prst="rect">
              <a:avLst/>
            </a:prstGeom>
            <a:solidFill>
              <a:srgbClr val="499E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52439" rtl="0" eaLnBrk="1" latinLnBrk="0" hangingPunct="1">
                <a:defRPr sz="1875" kern="1200">
                  <a:solidFill>
                    <a:schemeClr val="lt1"/>
                  </a:solidFill>
                  <a:latin typeface="+mn-lt"/>
                  <a:ea typeface="+mn-ea"/>
                  <a:cs typeface="+mn-cs"/>
                </a:defRPr>
              </a:lvl1pPr>
              <a:lvl2pPr marL="476220" algn="l" defTabSz="952439" rtl="0" eaLnBrk="1" latinLnBrk="0" hangingPunct="1">
                <a:defRPr sz="1875" kern="1200">
                  <a:solidFill>
                    <a:schemeClr val="lt1"/>
                  </a:solidFill>
                  <a:latin typeface="+mn-lt"/>
                  <a:ea typeface="+mn-ea"/>
                  <a:cs typeface="+mn-cs"/>
                </a:defRPr>
              </a:lvl2pPr>
              <a:lvl3pPr marL="952439" algn="l" defTabSz="952439" rtl="0" eaLnBrk="1" latinLnBrk="0" hangingPunct="1">
                <a:defRPr sz="1875" kern="1200">
                  <a:solidFill>
                    <a:schemeClr val="lt1"/>
                  </a:solidFill>
                  <a:latin typeface="+mn-lt"/>
                  <a:ea typeface="+mn-ea"/>
                  <a:cs typeface="+mn-cs"/>
                </a:defRPr>
              </a:lvl3pPr>
              <a:lvl4pPr marL="1428659" algn="l" defTabSz="952439" rtl="0" eaLnBrk="1" latinLnBrk="0" hangingPunct="1">
                <a:defRPr sz="1875" kern="1200">
                  <a:solidFill>
                    <a:schemeClr val="lt1"/>
                  </a:solidFill>
                  <a:latin typeface="+mn-lt"/>
                  <a:ea typeface="+mn-ea"/>
                  <a:cs typeface="+mn-cs"/>
                </a:defRPr>
              </a:lvl4pPr>
              <a:lvl5pPr marL="1904878" algn="l" defTabSz="952439" rtl="0" eaLnBrk="1" latinLnBrk="0" hangingPunct="1">
                <a:defRPr sz="1875" kern="1200">
                  <a:solidFill>
                    <a:schemeClr val="lt1"/>
                  </a:solidFill>
                  <a:latin typeface="+mn-lt"/>
                  <a:ea typeface="+mn-ea"/>
                  <a:cs typeface="+mn-cs"/>
                </a:defRPr>
              </a:lvl5pPr>
              <a:lvl6pPr marL="2381098" algn="l" defTabSz="952439" rtl="0" eaLnBrk="1" latinLnBrk="0" hangingPunct="1">
                <a:defRPr sz="1875" kern="1200">
                  <a:solidFill>
                    <a:schemeClr val="lt1"/>
                  </a:solidFill>
                  <a:latin typeface="+mn-lt"/>
                  <a:ea typeface="+mn-ea"/>
                  <a:cs typeface="+mn-cs"/>
                </a:defRPr>
              </a:lvl6pPr>
              <a:lvl7pPr marL="2857317" algn="l" defTabSz="952439" rtl="0" eaLnBrk="1" latinLnBrk="0" hangingPunct="1">
                <a:defRPr sz="1875" kern="1200">
                  <a:solidFill>
                    <a:schemeClr val="lt1"/>
                  </a:solidFill>
                  <a:latin typeface="+mn-lt"/>
                  <a:ea typeface="+mn-ea"/>
                  <a:cs typeface="+mn-cs"/>
                </a:defRPr>
              </a:lvl7pPr>
              <a:lvl8pPr marL="3333537" algn="l" defTabSz="952439" rtl="0" eaLnBrk="1" latinLnBrk="0" hangingPunct="1">
                <a:defRPr sz="1875" kern="1200">
                  <a:solidFill>
                    <a:schemeClr val="lt1"/>
                  </a:solidFill>
                  <a:latin typeface="+mn-lt"/>
                  <a:ea typeface="+mn-ea"/>
                  <a:cs typeface="+mn-cs"/>
                </a:defRPr>
              </a:lvl8pPr>
              <a:lvl9pPr marL="3809756" algn="l" defTabSz="952439" rtl="0" eaLnBrk="1" latinLnBrk="0" hangingPunct="1">
                <a:defRPr sz="1875" kern="1200">
                  <a:solidFill>
                    <a:schemeClr val="lt1"/>
                  </a:solidFill>
                  <a:latin typeface="+mn-lt"/>
                  <a:ea typeface="+mn-ea"/>
                  <a:cs typeface="+mn-cs"/>
                </a:defRPr>
              </a:lvl9pPr>
            </a:lstStyle>
            <a:p>
              <a:pPr algn="ctr" fontAlgn="auto">
                <a:spcBef>
                  <a:spcPts val="0"/>
                </a:spcBef>
                <a:spcAft>
                  <a:spcPts val="0"/>
                </a:spcAft>
              </a:pPr>
              <a:endParaRPr lang="pt-PT" sz="1728" dirty="0">
                <a:latin typeface="Tahoma" pitchFamily="34" charset="0"/>
                <a:cs typeface="Tahoma" pitchFamily="34" charset="0"/>
              </a:endParaRPr>
            </a:p>
          </p:txBody>
        </p:sp>
      </p:grpSp>
      <p:grpSp>
        <p:nvGrpSpPr>
          <p:cNvPr id="7" name="Grupo 5"/>
          <p:cNvGrpSpPr/>
          <p:nvPr/>
        </p:nvGrpSpPr>
        <p:grpSpPr>
          <a:xfrm rot="16200000">
            <a:off x="-215717" y="2058803"/>
            <a:ext cx="2055326" cy="570769"/>
            <a:chOff x="572961" y="1316991"/>
            <a:chExt cx="3096432" cy="3902193"/>
          </a:xfrm>
        </p:grpSpPr>
        <p:sp>
          <p:nvSpPr>
            <p:cNvPr id="8" name="Retângulo 24"/>
            <p:cNvSpPr/>
            <p:nvPr/>
          </p:nvSpPr>
          <p:spPr>
            <a:xfrm>
              <a:off x="572961" y="1316991"/>
              <a:ext cx="3096432" cy="3902193"/>
            </a:xfrm>
            <a:prstGeom prst="rect">
              <a:avLst/>
            </a:prstGeom>
            <a:solidFill>
              <a:srgbClr val="FC7216">
                <a:alpha val="73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52439" rtl="0" eaLnBrk="1" latinLnBrk="0" hangingPunct="1">
                <a:defRPr sz="1875" kern="1200">
                  <a:solidFill>
                    <a:schemeClr val="lt1"/>
                  </a:solidFill>
                  <a:latin typeface="+mn-lt"/>
                  <a:ea typeface="+mn-ea"/>
                  <a:cs typeface="+mn-cs"/>
                </a:defRPr>
              </a:lvl1pPr>
              <a:lvl2pPr marL="476220" algn="l" defTabSz="952439" rtl="0" eaLnBrk="1" latinLnBrk="0" hangingPunct="1">
                <a:defRPr sz="1875" kern="1200">
                  <a:solidFill>
                    <a:schemeClr val="lt1"/>
                  </a:solidFill>
                  <a:latin typeface="+mn-lt"/>
                  <a:ea typeface="+mn-ea"/>
                  <a:cs typeface="+mn-cs"/>
                </a:defRPr>
              </a:lvl2pPr>
              <a:lvl3pPr marL="952439" algn="l" defTabSz="952439" rtl="0" eaLnBrk="1" latinLnBrk="0" hangingPunct="1">
                <a:defRPr sz="1875" kern="1200">
                  <a:solidFill>
                    <a:schemeClr val="lt1"/>
                  </a:solidFill>
                  <a:latin typeface="+mn-lt"/>
                  <a:ea typeface="+mn-ea"/>
                  <a:cs typeface="+mn-cs"/>
                </a:defRPr>
              </a:lvl3pPr>
              <a:lvl4pPr marL="1428659" algn="l" defTabSz="952439" rtl="0" eaLnBrk="1" latinLnBrk="0" hangingPunct="1">
                <a:defRPr sz="1875" kern="1200">
                  <a:solidFill>
                    <a:schemeClr val="lt1"/>
                  </a:solidFill>
                  <a:latin typeface="+mn-lt"/>
                  <a:ea typeface="+mn-ea"/>
                  <a:cs typeface="+mn-cs"/>
                </a:defRPr>
              </a:lvl4pPr>
              <a:lvl5pPr marL="1904878" algn="l" defTabSz="952439" rtl="0" eaLnBrk="1" latinLnBrk="0" hangingPunct="1">
                <a:defRPr sz="1875" kern="1200">
                  <a:solidFill>
                    <a:schemeClr val="lt1"/>
                  </a:solidFill>
                  <a:latin typeface="+mn-lt"/>
                  <a:ea typeface="+mn-ea"/>
                  <a:cs typeface="+mn-cs"/>
                </a:defRPr>
              </a:lvl5pPr>
              <a:lvl6pPr marL="2381098" algn="l" defTabSz="952439" rtl="0" eaLnBrk="1" latinLnBrk="0" hangingPunct="1">
                <a:defRPr sz="1875" kern="1200">
                  <a:solidFill>
                    <a:schemeClr val="lt1"/>
                  </a:solidFill>
                  <a:latin typeface="+mn-lt"/>
                  <a:ea typeface="+mn-ea"/>
                  <a:cs typeface="+mn-cs"/>
                </a:defRPr>
              </a:lvl6pPr>
              <a:lvl7pPr marL="2857317" algn="l" defTabSz="952439" rtl="0" eaLnBrk="1" latinLnBrk="0" hangingPunct="1">
                <a:defRPr sz="1875" kern="1200">
                  <a:solidFill>
                    <a:schemeClr val="lt1"/>
                  </a:solidFill>
                  <a:latin typeface="+mn-lt"/>
                  <a:ea typeface="+mn-ea"/>
                  <a:cs typeface="+mn-cs"/>
                </a:defRPr>
              </a:lvl7pPr>
              <a:lvl8pPr marL="3333537" algn="l" defTabSz="952439" rtl="0" eaLnBrk="1" latinLnBrk="0" hangingPunct="1">
                <a:defRPr sz="1875" kern="1200">
                  <a:solidFill>
                    <a:schemeClr val="lt1"/>
                  </a:solidFill>
                  <a:latin typeface="+mn-lt"/>
                  <a:ea typeface="+mn-ea"/>
                  <a:cs typeface="+mn-cs"/>
                </a:defRPr>
              </a:lvl8pPr>
              <a:lvl9pPr marL="3809756" algn="l" defTabSz="952439" rtl="0" eaLnBrk="1" latinLnBrk="0" hangingPunct="1">
                <a:defRPr sz="1875" kern="1200">
                  <a:solidFill>
                    <a:schemeClr val="lt1"/>
                  </a:solidFill>
                  <a:latin typeface="+mn-lt"/>
                  <a:ea typeface="+mn-ea"/>
                  <a:cs typeface="+mn-cs"/>
                </a:defRPr>
              </a:lvl9pPr>
            </a:lstStyle>
            <a:p>
              <a:pPr algn="ctr" fontAlgn="auto">
                <a:spcBef>
                  <a:spcPts val="0"/>
                </a:spcBef>
                <a:spcAft>
                  <a:spcPts val="0"/>
                </a:spcAft>
              </a:pPr>
              <a:endParaRPr lang="pt-PT" sz="1728" dirty="0">
                <a:latin typeface="Tahoma" pitchFamily="34" charset="0"/>
                <a:cs typeface="Tahoma" pitchFamily="34" charset="0"/>
              </a:endParaRPr>
            </a:p>
          </p:txBody>
        </p:sp>
        <p:sp>
          <p:nvSpPr>
            <p:cNvPr id="9" name="Retângulo 27"/>
            <p:cNvSpPr/>
            <p:nvPr/>
          </p:nvSpPr>
          <p:spPr>
            <a:xfrm>
              <a:off x="572961" y="2914451"/>
              <a:ext cx="3096432" cy="2304733"/>
            </a:xfrm>
            <a:prstGeom prst="rect">
              <a:avLst/>
            </a:prstGeom>
            <a:solidFill>
              <a:srgbClr val="FC721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marL="0" algn="l" defTabSz="952439" rtl="0" eaLnBrk="1" latinLnBrk="0" hangingPunct="1">
                <a:defRPr sz="1875" kern="1200">
                  <a:solidFill>
                    <a:schemeClr val="lt1"/>
                  </a:solidFill>
                  <a:latin typeface="+mn-lt"/>
                  <a:ea typeface="+mn-ea"/>
                  <a:cs typeface="+mn-cs"/>
                </a:defRPr>
              </a:lvl1pPr>
              <a:lvl2pPr marL="476220" algn="l" defTabSz="952439" rtl="0" eaLnBrk="1" latinLnBrk="0" hangingPunct="1">
                <a:defRPr sz="1875" kern="1200">
                  <a:solidFill>
                    <a:schemeClr val="lt1"/>
                  </a:solidFill>
                  <a:latin typeface="+mn-lt"/>
                  <a:ea typeface="+mn-ea"/>
                  <a:cs typeface="+mn-cs"/>
                </a:defRPr>
              </a:lvl2pPr>
              <a:lvl3pPr marL="952439" algn="l" defTabSz="952439" rtl="0" eaLnBrk="1" latinLnBrk="0" hangingPunct="1">
                <a:defRPr sz="1875" kern="1200">
                  <a:solidFill>
                    <a:schemeClr val="lt1"/>
                  </a:solidFill>
                  <a:latin typeface="+mn-lt"/>
                  <a:ea typeface="+mn-ea"/>
                  <a:cs typeface="+mn-cs"/>
                </a:defRPr>
              </a:lvl3pPr>
              <a:lvl4pPr marL="1428659" algn="l" defTabSz="952439" rtl="0" eaLnBrk="1" latinLnBrk="0" hangingPunct="1">
                <a:defRPr sz="1875" kern="1200">
                  <a:solidFill>
                    <a:schemeClr val="lt1"/>
                  </a:solidFill>
                  <a:latin typeface="+mn-lt"/>
                  <a:ea typeface="+mn-ea"/>
                  <a:cs typeface="+mn-cs"/>
                </a:defRPr>
              </a:lvl4pPr>
              <a:lvl5pPr marL="1904878" algn="l" defTabSz="952439" rtl="0" eaLnBrk="1" latinLnBrk="0" hangingPunct="1">
                <a:defRPr sz="1875" kern="1200">
                  <a:solidFill>
                    <a:schemeClr val="lt1"/>
                  </a:solidFill>
                  <a:latin typeface="+mn-lt"/>
                  <a:ea typeface="+mn-ea"/>
                  <a:cs typeface="+mn-cs"/>
                </a:defRPr>
              </a:lvl5pPr>
              <a:lvl6pPr marL="2381098" algn="l" defTabSz="952439" rtl="0" eaLnBrk="1" latinLnBrk="0" hangingPunct="1">
                <a:defRPr sz="1875" kern="1200">
                  <a:solidFill>
                    <a:schemeClr val="lt1"/>
                  </a:solidFill>
                  <a:latin typeface="+mn-lt"/>
                  <a:ea typeface="+mn-ea"/>
                  <a:cs typeface="+mn-cs"/>
                </a:defRPr>
              </a:lvl6pPr>
              <a:lvl7pPr marL="2857317" algn="l" defTabSz="952439" rtl="0" eaLnBrk="1" latinLnBrk="0" hangingPunct="1">
                <a:defRPr sz="1875" kern="1200">
                  <a:solidFill>
                    <a:schemeClr val="lt1"/>
                  </a:solidFill>
                  <a:latin typeface="+mn-lt"/>
                  <a:ea typeface="+mn-ea"/>
                  <a:cs typeface="+mn-cs"/>
                </a:defRPr>
              </a:lvl7pPr>
              <a:lvl8pPr marL="3333537" algn="l" defTabSz="952439" rtl="0" eaLnBrk="1" latinLnBrk="0" hangingPunct="1">
                <a:defRPr sz="1875" kern="1200">
                  <a:solidFill>
                    <a:schemeClr val="lt1"/>
                  </a:solidFill>
                  <a:latin typeface="+mn-lt"/>
                  <a:ea typeface="+mn-ea"/>
                  <a:cs typeface="+mn-cs"/>
                </a:defRPr>
              </a:lvl8pPr>
              <a:lvl9pPr marL="3809756" algn="l" defTabSz="952439" rtl="0" eaLnBrk="1" latinLnBrk="0" hangingPunct="1">
                <a:defRPr sz="1875" kern="1200">
                  <a:solidFill>
                    <a:schemeClr val="lt1"/>
                  </a:solidFill>
                  <a:latin typeface="+mn-lt"/>
                  <a:ea typeface="+mn-ea"/>
                  <a:cs typeface="+mn-cs"/>
                </a:defRPr>
              </a:lvl9pPr>
            </a:lstStyle>
            <a:p>
              <a:pPr algn="ctr" fontAlgn="auto">
                <a:spcBef>
                  <a:spcPts val="0"/>
                </a:spcBef>
                <a:spcAft>
                  <a:spcPts val="0"/>
                </a:spcAft>
              </a:pPr>
              <a:endParaRPr lang="pt-PT" sz="1728" dirty="0">
                <a:latin typeface="Tahoma" pitchFamily="34" charset="0"/>
                <a:cs typeface="Tahoma" pitchFamily="34" charset="0"/>
              </a:endParaRPr>
            </a:p>
          </p:txBody>
        </p:sp>
      </p:grpSp>
      <p:sp>
        <p:nvSpPr>
          <p:cNvPr id="2" name="Text Placeholder 1"/>
          <p:cNvSpPr>
            <a:spLocks noGrp="1"/>
          </p:cNvSpPr>
          <p:nvPr>
            <p:ph type="body" sz="quarter" idx="10"/>
          </p:nvPr>
        </p:nvSpPr>
        <p:spPr>
          <a:xfrm>
            <a:off x="869094" y="1335576"/>
            <a:ext cx="10735733" cy="5000034"/>
          </a:xfrm>
        </p:spPr>
        <p:txBody>
          <a:bodyPr/>
          <a:lstStyle/>
          <a:p>
            <a:pPr marL="342900" indent="-342900">
              <a:buClr>
                <a:schemeClr val="accent6">
                  <a:lumMod val="60000"/>
                  <a:lumOff val="40000"/>
                </a:schemeClr>
              </a:buClr>
              <a:buFont typeface="Wingdings" panose="05000000000000000000" pitchFamily="2" charset="2"/>
              <a:buChar char="§"/>
            </a:pPr>
            <a:r>
              <a:rPr lang="pt-BR" sz="2400" dirty="0">
                <a:solidFill>
                  <a:prstClr val="black"/>
                </a:solidFill>
              </a:rPr>
              <a:t>O </a:t>
            </a:r>
            <a:r>
              <a:rPr lang="pt-BR" sz="2400" i="1" dirty="0" smtClean="0">
                <a:solidFill>
                  <a:prstClr val="black"/>
                </a:solidFill>
              </a:rPr>
              <a:t>FORMAT</a:t>
            </a:r>
            <a:r>
              <a:rPr lang="pt-BR" sz="2400" dirty="0" smtClean="0">
                <a:solidFill>
                  <a:prstClr val="black"/>
                </a:solidFill>
              </a:rPr>
              <a:t> é </a:t>
            </a:r>
            <a:r>
              <a:rPr lang="pt-BR" sz="2400" dirty="0">
                <a:solidFill>
                  <a:prstClr val="black"/>
                </a:solidFill>
              </a:rPr>
              <a:t>usado para configurar o formato de dados em que as ações de leitura / gravação são realizadas.</a:t>
            </a:r>
            <a:endParaRPr lang="en-GB" sz="200" dirty="0" smtClean="0">
              <a:solidFill>
                <a:prstClr val="black"/>
              </a:solidFill>
            </a:endParaRPr>
          </a:p>
          <a:p>
            <a:pPr marL="704863" lvl="2" indent="-342900">
              <a:buClr>
                <a:schemeClr val="accent6">
                  <a:lumMod val="60000"/>
                  <a:lumOff val="40000"/>
                </a:schemeClr>
              </a:buClr>
              <a:buFont typeface="Wingdings" panose="05000000000000000000" pitchFamily="2" charset="2"/>
              <a:buChar char="§"/>
            </a:pPr>
            <a:r>
              <a:rPr lang="pt-BR" dirty="0">
                <a:solidFill>
                  <a:prstClr val="black"/>
                </a:solidFill>
              </a:rPr>
              <a:t>Especifica a maneira de instanciar o decodificador.</a:t>
            </a:r>
          </a:p>
          <a:p>
            <a:pPr marL="704863" lvl="2" indent="-342900">
              <a:buClr>
                <a:schemeClr val="accent6">
                  <a:lumMod val="60000"/>
                  <a:lumOff val="40000"/>
                </a:schemeClr>
              </a:buClr>
              <a:buFont typeface="Wingdings" panose="05000000000000000000" pitchFamily="2" charset="2"/>
              <a:buChar char="§"/>
            </a:pPr>
            <a:r>
              <a:rPr lang="pt-BR" dirty="0" smtClean="0">
                <a:solidFill>
                  <a:prstClr val="black"/>
                </a:solidFill>
              </a:rPr>
              <a:t>Define </a:t>
            </a:r>
            <a:r>
              <a:rPr lang="pt-BR" dirty="0">
                <a:solidFill>
                  <a:prstClr val="black"/>
                </a:solidFill>
              </a:rPr>
              <a:t>as Colunas de Dados, para ler / escrever.</a:t>
            </a:r>
          </a:p>
          <a:p>
            <a:pPr marL="704863" lvl="2" indent="-342900">
              <a:buClr>
                <a:schemeClr val="accent6">
                  <a:lumMod val="60000"/>
                  <a:lumOff val="40000"/>
                </a:schemeClr>
              </a:buClr>
              <a:buFont typeface="Wingdings" panose="05000000000000000000" pitchFamily="2" charset="2"/>
              <a:buChar char="§"/>
            </a:pPr>
            <a:r>
              <a:rPr lang="pt-BR" dirty="0">
                <a:solidFill>
                  <a:prstClr val="black"/>
                </a:solidFill>
              </a:rPr>
              <a:t>Permite o armazenamento de documentos de configuração de formato. </a:t>
            </a:r>
            <a:r>
              <a:rPr lang="pt-BR" i="1" dirty="0" err="1" smtClean="0">
                <a:solidFill>
                  <a:prstClr val="black"/>
                </a:solidFill>
              </a:rPr>
              <a:t>Formats</a:t>
            </a:r>
            <a:r>
              <a:rPr lang="pt-BR" dirty="0" smtClean="0">
                <a:solidFill>
                  <a:prstClr val="black"/>
                </a:solidFill>
              </a:rPr>
              <a:t> possuem permissão </a:t>
            </a:r>
            <a:r>
              <a:rPr lang="pt-BR" dirty="0">
                <a:solidFill>
                  <a:prstClr val="black"/>
                </a:solidFill>
              </a:rPr>
              <a:t>para armazenar arquivos de amostra.</a:t>
            </a:r>
            <a:endParaRPr lang="en-GB" dirty="0" smtClean="0">
              <a:solidFill>
                <a:prstClr val="black"/>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4750" y="2903430"/>
            <a:ext cx="5144400" cy="4129200"/>
          </a:xfrm>
          <a:prstGeom prst="rect">
            <a:avLst/>
          </a:prstGeom>
        </p:spPr>
      </p:pic>
      <p:pic>
        <p:nvPicPr>
          <p:cNvPr id="19" name="Picture 18"/>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79196" r="16070" b="92448"/>
          <a:stretch/>
        </p:blipFill>
        <p:spPr>
          <a:xfrm>
            <a:off x="11604827" y="173920"/>
            <a:ext cx="457200" cy="390877"/>
          </a:xfrm>
          <a:prstGeom prst="rect">
            <a:avLst/>
          </a:prstGeom>
        </p:spPr>
      </p:pic>
      <p:pic>
        <p:nvPicPr>
          <p:cNvPr id="22" name="Picture 21"/>
          <p:cNvPicPr>
            <a:picLocks noChangeAspect="1"/>
          </p:cNvPicPr>
          <p:nvPr/>
        </p:nvPicPr>
        <p:blipFill>
          <a:blip r:embed="rId6"/>
          <a:stretch>
            <a:fillRect/>
          </a:stretch>
        </p:blipFill>
        <p:spPr>
          <a:xfrm>
            <a:off x="8137960" y="3835593"/>
            <a:ext cx="3077979" cy="2003279"/>
          </a:xfrm>
          <a:prstGeom prst="rect">
            <a:avLst/>
          </a:prstGeom>
        </p:spPr>
      </p:pic>
      <p:pic>
        <p:nvPicPr>
          <p:cNvPr id="23" name="Picture 22"/>
          <p:cNvPicPr>
            <a:picLocks noChangeAspect="1"/>
          </p:cNvPicPr>
          <p:nvPr/>
        </p:nvPicPr>
        <p:blipFill>
          <a:blip r:embed="rId7"/>
          <a:stretch>
            <a:fillRect/>
          </a:stretch>
        </p:blipFill>
        <p:spPr>
          <a:xfrm>
            <a:off x="1127154" y="3646000"/>
            <a:ext cx="4998342" cy="2838680"/>
          </a:xfrm>
          <a:prstGeom prst="rect">
            <a:avLst/>
          </a:prstGeom>
        </p:spPr>
      </p:pic>
      <p:cxnSp>
        <p:nvCxnSpPr>
          <p:cNvPr id="16" name="Straight Connector 15"/>
          <p:cNvCxnSpPr/>
          <p:nvPr/>
        </p:nvCxnSpPr>
        <p:spPr>
          <a:xfrm>
            <a:off x="3017520" y="4837232"/>
            <a:ext cx="5421086" cy="130798"/>
          </a:xfrm>
          <a:prstGeom prst="line">
            <a:avLst/>
          </a:prstGeom>
          <a:ln w="22225">
            <a:solidFill>
              <a:schemeClr val="accent3"/>
            </a:solidFill>
            <a:headEnd type="arrow" w="med" len="lg"/>
          </a:ln>
        </p:spPr>
        <p:style>
          <a:lnRef idx="1">
            <a:schemeClr val="accent1"/>
          </a:lnRef>
          <a:fillRef idx="0">
            <a:schemeClr val="accent1"/>
          </a:fillRef>
          <a:effectRef idx="0">
            <a:schemeClr val="accent1"/>
          </a:effectRef>
          <a:fontRef idx="minor">
            <a:schemeClr val="tx1"/>
          </a:fontRef>
        </p:style>
      </p:cxnSp>
      <p:sp>
        <p:nvSpPr>
          <p:cNvPr id="20"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21" name="Text Placeholder 4"/>
          <p:cNvSpPr>
            <a:spLocks noGrp="1"/>
          </p:cNvSpPr>
          <p:nvPr>
            <p:ph type="body" sz="quarter" idx="11"/>
          </p:nvPr>
        </p:nvSpPr>
        <p:spPr>
          <a:xfrm>
            <a:off x="596900" y="637696"/>
            <a:ext cx="10780184" cy="414928"/>
          </a:xfrm>
        </p:spPr>
        <p:txBody>
          <a:bodyPr>
            <a:normAutofit/>
          </a:bodyPr>
          <a:lstStyle/>
          <a:p>
            <a:r>
              <a:rPr lang="pt-BR" dirty="0" smtClean="0"/>
              <a:t>Processo </a:t>
            </a:r>
            <a:r>
              <a:rPr lang="pt-BR" dirty="0"/>
              <a:t>de carregamento de dados de uso </a:t>
            </a:r>
            <a:r>
              <a:rPr lang="pt-BR" dirty="0" smtClean="0"/>
              <a:t>– Fluxo </a:t>
            </a:r>
            <a:r>
              <a:rPr lang="pt-BR" dirty="0"/>
              <a:t>de carga</a:t>
            </a:r>
            <a:endParaRPr lang="en-US" dirty="0"/>
          </a:p>
        </p:txBody>
      </p:sp>
    </p:spTree>
    <p:extLst>
      <p:ext uri="{BB962C8B-B14F-4D97-AF65-F5344CB8AC3E}">
        <p14:creationId xmlns:p14="http://schemas.microsoft.com/office/powerpoint/2010/main" val="10231159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a:xfrm>
            <a:off x="2372184" y="1020229"/>
            <a:ext cx="1757626" cy="1566895"/>
          </a:xfrm>
          <a:prstGeom prst="rect">
            <a:avLst/>
          </a:prstGeom>
          <a:solidFill>
            <a:srgbClr val="70276F">
              <a:alpha val="9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953" dirty="0">
              <a:latin typeface="Tahoma" pitchFamily="34" charset="0"/>
              <a:cs typeface="Tahoma" pitchFamily="34" charset="0"/>
            </a:endParaRPr>
          </a:p>
        </p:txBody>
      </p:sp>
      <p:sp>
        <p:nvSpPr>
          <p:cNvPr id="18" name="Rectangle 17"/>
          <p:cNvSpPr/>
          <p:nvPr/>
        </p:nvSpPr>
        <p:spPr>
          <a:xfrm>
            <a:off x="4220313" y="2669820"/>
            <a:ext cx="1757626" cy="1566895"/>
          </a:xfrm>
          <a:prstGeom prst="rect">
            <a:avLst/>
          </a:prstGeom>
          <a:solidFill>
            <a:srgbClr val="4E4B4A">
              <a:alpha val="8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953" dirty="0">
              <a:latin typeface="Tahoma" pitchFamily="34" charset="0"/>
              <a:cs typeface="Tahoma" pitchFamily="34" charset="0"/>
            </a:endParaRPr>
          </a:p>
        </p:txBody>
      </p:sp>
      <p:sp>
        <p:nvSpPr>
          <p:cNvPr id="24" name="Rectangle 23"/>
          <p:cNvSpPr/>
          <p:nvPr/>
        </p:nvSpPr>
        <p:spPr>
          <a:xfrm>
            <a:off x="6071034" y="4323106"/>
            <a:ext cx="1757626" cy="1566895"/>
          </a:xfrm>
          <a:prstGeom prst="rect">
            <a:avLst/>
          </a:prstGeom>
          <a:solidFill>
            <a:srgbClr val="4E4B4A">
              <a:alpha val="8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953" dirty="0">
              <a:latin typeface="Tahoma" pitchFamily="34" charset="0"/>
              <a:cs typeface="Tahoma" pitchFamily="34" charset="0"/>
            </a:endParaRPr>
          </a:p>
        </p:txBody>
      </p:sp>
      <p:grpSp>
        <p:nvGrpSpPr>
          <p:cNvPr id="3" name="Group 2"/>
          <p:cNvGrpSpPr/>
          <p:nvPr/>
        </p:nvGrpSpPr>
        <p:grpSpPr>
          <a:xfrm>
            <a:off x="547916" y="1020229"/>
            <a:ext cx="1757626" cy="1566895"/>
            <a:chOff x="389717" y="594617"/>
            <a:chExt cx="1915851" cy="1707950"/>
          </a:xfrm>
        </p:grpSpPr>
        <p:sp>
          <p:nvSpPr>
            <p:cNvPr id="13" name="Rectangle 12"/>
            <p:cNvSpPr/>
            <p:nvPr/>
          </p:nvSpPr>
          <p:spPr>
            <a:xfrm>
              <a:off x="389717" y="594617"/>
              <a:ext cx="1915851" cy="1707950"/>
            </a:xfrm>
            <a:prstGeom prst="rect">
              <a:avLst/>
            </a:prstGeom>
            <a:solidFill>
              <a:srgbClr val="FC7216">
                <a:alpha val="9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953" dirty="0">
                <a:latin typeface="Tahoma" pitchFamily="34" charset="0"/>
                <a:cs typeface="Tahoma" pitchFamily="34" charset="0"/>
              </a:endParaRPr>
            </a:p>
          </p:txBody>
        </p:sp>
        <p:grpSp>
          <p:nvGrpSpPr>
            <p:cNvPr id="28" name="Grupo 350"/>
            <p:cNvGrpSpPr/>
            <p:nvPr/>
          </p:nvGrpSpPr>
          <p:grpSpPr>
            <a:xfrm>
              <a:off x="1129808" y="1290773"/>
              <a:ext cx="435668" cy="315638"/>
              <a:chOff x="599609" y="2677694"/>
              <a:chExt cx="435668" cy="315638"/>
            </a:xfrm>
            <a:solidFill>
              <a:schemeClr val="bg1"/>
            </a:solidFill>
          </p:grpSpPr>
          <p:sp>
            <p:nvSpPr>
              <p:cNvPr id="29" name="Freeform 6013"/>
              <p:cNvSpPr>
                <a:spLocks noEditPoints="1"/>
              </p:cNvSpPr>
              <p:nvPr/>
            </p:nvSpPr>
            <p:spPr bwMode="auto">
              <a:xfrm>
                <a:off x="599609" y="2677694"/>
                <a:ext cx="435668" cy="315638"/>
              </a:xfrm>
              <a:custGeom>
                <a:avLst/>
                <a:gdLst>
                  <a:gd name="T0" fmla="*/ 30 w 294"/>
                  <a:gd name="T1" fmla="*/ 27 h 213"/>
                  <a:gd name="T2" fmla="*/ 29 w 294"/>
                  <a:gd name="T3" fmla="*/ 27 h 213"/>
                  <a:gd name="T4" fmla="*/ 27 w 294"/>
                  <a:gd name="T5" fmla="*/ 28 h 213"/>
                  <a:gd name="T6" fmla="*/ 26 w 294"/>
                  <a:gd name="T7" fmla="*/ 31 h 213"/>
                  <a:gd name="T8" fmla="*/ 26 w 294"/>
                  <a:gd name="T9" fmla="*/ 183 h 213"/>
                  <a:gd name="T10" fmla="*/ 27 w 294"/>
                  <a:gd name="T11" fmla="*/ 186 h 213"/>
                  <a:gd name="T12" fmla="*/ 29 w 294"/>
                  <a:gd name="T13" fmla="*/ 188 h 213"/>
                  <a:gd name="T14" fmla="*/ 30 w 294"/>
                  <a:gd name="T15" fmla="*/ 188 h 213"/>
                  <a:gd name="T16" fmla="*/ 263 w 294"/>
                  <a:gd name="T17" fmla="*/ 188 h 213"/>
                  <a:gd name="T18" fmla="*/ 266 w 294"/>
                  <a:gd name="T19" fmla="*/ 188 h 213"/>
                  <a:gd name="T20" fmla="*/ 267 w 294"/>
                  <a:gd name="T21" fmla="*/ 186 h 213"/>
                  <a:gd name="T22" fmla="*/ 267 w 294"/>
                  <a:gd name="T23" fmla="*/ 183 h 213"/>
                  <a:gd name="T24" fmla="*/ 267 w 294"/>
                  <a:gd name="T25" fmla="*/ 31 h 213"/>
                  <a:gd name="T26" fmla="*/ 267 w 294"/>
                  <a:gd name="T27" fmla="*/ 28 h 213"/>
                  <a:gd name="T28" fmla="*/ 266 w 294"/>
                  <a:gd name="T29" fmla="*/ 27 h 213"/>
                  <a:gd name="T30" fmla="*/ 263 w 294"/>
                  <a:gd name="T31" fmla="*/ 27 h 213"/>
                  <a:gd name="T32" fmla="*/ 30 w 294"/>
                  <a:gd name="T33" fmla="*/ 27 h 213"/>
                  <a:gd name="T34" fmla="*/ 30 w 294"/>
                  <a:gd name="T35" fmla="*/ 0 h 213"/>
                  <a:gd name="T36" fmla="*/ 263 w 294"/>
                  <a:gd name="T37" fmla="*/ 0 h 213"/>
                  <a:gd name="T38" fmla="*/ 279 w 294"/>
                  <a:gd name="T39" fmla="*/ 4 h 213"/>
                  <a:gd name="T40" fmla="*/ 290 w 294"/>
                  <a:gd name="T41" fmla="*/ 15 h 213"/>
                  <a:gd name="T42" fmla="*/ 294 w 294"/>
                  <a:gd name="T43" fmla="*/ 31 h 213"/>
                  <a:gd name="T44" fmla="*/ 294 w 294"/>
                  <a:gd name="T45" fmla="*/ 183 h 213"/>
                  <a:gd name="T46" fmla="*/ 290 w 294"/>
                  <a:gd name="T47" fmla="*/ 198 h 213"/>
                  <a:gd name="T48" fmla="*/ 279 w 294"/>
                  <a:gd name="T49" fmla="*/ 210 h 213"/>
                  <a:gd name="T50" fmla="*/ 263 w 294"/>
                  <a:gd name="T51" fmla="*/ 213 h 213"/>
                  <a:gd name="T52" fmla="*/ 30 w 294"/>
                  <a:gd name="T53" fmla="*/ 213 h 213"/>
                  <a:gd name="T54" fmla="*/ 15 w 294"/>
                  <a:gd name="T55" fmla="*/ 210 h 213"/>
                  <a:gd name="T56" fmla="*/ 5 w 294"/>
                  <a:gd name="T57" fmla="*/ 198 h 213"/>
                  <a:gd name="T58" fmla="*/ 0 w 294"/>
                  <a:gd name="T59" fmla="*/ 183 h 213"/>
                  <a:gd name="T60" fmla="*/ 0 w 294"/>
                  <a:gd name="T61" fmla="*/ 31 h 213"/>
                  <a:gd name="T62" fmla="*/ 5 w 294"/>
                  <a:gd name="T63" fmla="*/ 15 h 213"/>
                  <a:gd name="T64" fmla="*/ 15 w 294"/>
                  <a:gd name="T65" fmla="*/ 4 h 213"/>
                  <a:gd name="T66" fmla="*/ 30 w 294"/>
                  <a:gd name="T67"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213">
                    <a:moveTo>
                      <a:pt x="30" y="27"/>
                    </a:moveTo>
                    <a:lnTo>
                      <a:pt x="29" y="27"/>
                    </a:lnTo>
                    <a:lnTo>
                      <a:pt x="27" y="28"/>
                    </a:lnTo>
                    <a:lnTo>
                      <a:pt x="26" y="31"/>
                    </a:lnTo>
                    <a:lnTo>
                      <a:pt x="26" y="183"/>
                    </a:lnTo>
                    <a:lnTo>
                      <a:pt x="27" y="186"/>
                    </a:lnTo>
                    <a:lnTo>
                      <a:pt x="29" y="188"/>
                    </a:lnTo>
                    <a:lnTo>
                      <a:pt x="30" y="188"/>
                    </a:lnTo>
                    <a:lnTo>
                      <a:pt x="263" y="188"/>
                    </a:lnTo>
                    <a:lnTo>
                      <a:pt x="266" y="188"/>
                    </a:lnTo>
                    <a:lnTo>
                      <a:pt x="267" y="186"/>
                    </a:lnTo>
                    <a:lnTo>
                      <a:pt x="267" y="183"/>
                    </a:lnTo>
                    <a:lnTo>
                      <a:pt x="267" y="31"/>
                    </a:lnTo>
                    <a:lnTo>
                      <a:pt x="267" y="28"/>
                    </a:lnTo>
                    <a:lnTo>
                      <a:pt x="266" y="27"/>
                    </a:lnTo>
                    <a:lnTo>
                      <a:pt x="263" y="27"/>
                    </a:lnTo>
                    <a:lnTo>
                      <a:pt x="30" y="27"/>
                    </a:lnTo>
                    <a:close/>
                    <a:moveTo>
                      <a:pt x="30" y="0"/>
                    </a:moveTo>
                    <a:lnTo>
                      <a:pt x="263" y="0"/>
                    </a:lnTo>
                    <a:lnTo>
                      <a:pt x="279" y="4"/>
                    </a:lnTo>
                    <a:lnTo>
                      <a:pt x="290" y="15"/>
                    </a:lnTo>
                    <a:lnTo>
                      <a:pt x="294" y="31"/>
                    </a:lnTo>
                    <a:lnTo>
                      <a:pt x="294" y="183"/>
                    </a:lnTo>
                    <a:lnTo>
                      <a:pt x="290" y="198"/>
                    </a:lnTo>
                    <a:lnTo>
                      <a:pt x="279" y="210"/>
                    </a:lnTo>
                    <a:lnTo>
                      <a:pt x="263" y="213"/>
                    </a:lnTo>
                    <a:lnTo>
                      <a:pt x="30" y="213"/>
                    </a:lnTo>
                    <a:lnTo>
                      <a:pt x="15" y="210"/>
                    </a:lnTo>
                    <a:lnTo>
                      <a:pt x="5" y="198"/>
                    </a:lnTo>
                    <a:lnTo>
                      <a:pt x="0" y="183"/>
                    </a:lnTo>
                    <a:lnTo>
                      <a:pt x="0" y="31"/>
                    </a:lnTo>
                    <a:lnTo>
                      <a:pt x="5" y="15"/>
                    </a:lnTo>
                    <a:lnTo>
                      <a:pt x="15" y="4"/>
                    </a:lnTo>
                    <a:lnTo>
                      <a:pt x="30" y="0"/>
                    </a:lnTo>
                    <a:close/>
                  </a:path>
                </a:pathLst>
              </a:custGeom>
              <a:grpFill/>
              <a:ln w="0">
                <a:noFill/>
                <a:prstDash val="solid"/>
                <a:round/>
                <a:headEnd/>
                <a:tailEnd/>
              </a:ln>
            </p:spPr>
            <p:txBody>
              <a:bodyPr vert="horz" wrap="square" lIns="95232" tIns="47616" rIns="95232" bIns="47616" numCol="1" anchor="t" anchorCtr="0" compatLnSpc="1">
                <a:prstTxWarp prst="textNoShape">
                  <a:avLst/>
                </a:prstTxWarp>
              </a:bodyPr>
              <a:lstStyle/>
              <a:p>
                <a:pPr algn="r"/>
                <a:endParaRPr lang="pt-BR" sz="1953"/>
              </a:p>
            </p:txBody>
          </p:sp>
          <p:sp>
            <p:nvSpPr>
              <p:cNvPr id="30" name="Freeform 6014"/>
              <p:cNvSpPr>
                <a:spLocks/>
              </p:cNvSpPr>
              <p:nvPr/>
            </p:nvSpPr>
            <p:spPr bwMode="auto">
              <a:xfrm>
                <a:off x="611464" y="2825881"/>
                <a:ext cx="410477" cy="158560"/>
              </a:xfrm>
              <a:custGeom>
                <a:avLst/>
                <a:gdLst>
                  <a:gd name="T0" fmla="*/ 181 w 277"/>
                  <a:gd name="T1" fmla="*/ 0 h 107"/>
                  <a:gd name="T2" fmla="*/ 184 w 277"/>
                  <a:gd name="T3" fmla="*/ 2 h 107"/>
                  <a:gd name="T4" fmla="*/ 276 w 277"/>
                  <a:gd name="T5" fmla="*/ 85 h 107"/>
                  <a:gd name="T6" fmla="*/ 277 w 277"/>
                  <a:gd name="T7" fmla="*/ 86 h 107"/>
                  <a:gd name="T8" fmla="*/ 277 w 277"/>
                  <a:gd name="T9" fmla="*/ 89 h 107"/>
                  <a:gd name="T10" fmla="*/ 277 w 277"/>
                  <a:gd name="T11" fmla="*/ 92 h 107"/>
                  <a:gd name="T12" fmla="*/ 274 w 277"/>
                  <a:gd name="T13" fmla="*/ 97 h 107"/>
                  <a:gd name="T14" fmla="*/ 271 w 277"/>
                  <a:gd name="T15" fmla="*/ 101 h 107"/>
                  <a:gd name="T16" fmla="*/ 267 w 277"/>
                  <a:gd name="T17" fmla="*/ 104 h 107"/>
                  <a:gd name="T18" fmla="*/ 261 w 277"/>
                  <a:gd name="T19" fmla="*/ 107 h 107"/>
                  <a:gd name="T20" fmla="*/ 255 w 277"/>
                  <a:gd name="T21" fmla="*/ 107 h 107"/>
                  <a:gd name="T22" fmla="*/ 22 w 277"/>
                  <a:gd name="T23" fmla="*/ 107 h 107"/>
                  <a:gd name="T24" fmla="*/ 16 w 277"/>
                  <a:gd name="T25" fmla="*/ 107 h 107"/>
                  <a:gd name="T26" fmla="*/ 12 w 277"/>
                  <a:gd name="T27" fmla="*/ 104 h 107"/>
                  <a:gd name="T28" fmla="*/ 7 w 277"/>
                  <a:gd name="T29" fmla="*/ 101 h 107"/>
                  <a:gd name="T30" fmla="*/ 3 w 277"/>
                  <a:gd name="T31" fmla="*/ 97 h 107"/>
                  <a:gd name="T32" fmla="*/ 0 w 277"/>
                  <a:gd name="T33" fmla="*/ 92 h 107"/>
                  <a:gd name="T34" fmla="*/ 0 w 277"/>
                  <a:gd name="T35" fmla="*/ 89 h 107"/>
                  <a:gd name="T36" fmla="*/ 1 w 277"/>
                  <a:gd name="T37" fmla="*/ 86 h 107"/>
                  <a:gd name="T38" fmla="*/ 3 w 277"/>
                  <a:gd name="T39" fmla="*/ 85 h 107"/>
                  <a:gd name="T40" fmla="*/ 93 w 277"/>
                  <a:gd name="T41" fmla="*/ 3 h 107"/>
                  <a:gd name="T42" fmla="*/ 96 w 277"/>
                  <a:gd name="T43" fmla="*/ 2 h 107"/>
                  <a:gd name="T44" fmla="*/ 99 w 277"/>
                  <a:gd name="T45" fmla="*/ 2 h 107"/>
                  <a:gd name="T46" fmla="*/ 102 w 277"/>
                  <a:gd name="T47" fmla="*/ 3 h 107"/>
                  <a:gd name="T48" fmla="*/ 103 w 277"/>
                  <a:gd name="T49" fmla="*/ 6 h 107"/>
                  <a:gd name="T50" fmla="*/ 103 w 277"/>
                  <a:gd name="T51" fmla="*/ 11 h 107"/>
                  <a:gd name="T52" fmla="*/ 102 w 277"/>
                  <a:gd name="T53" fmla="*/ 12 h 107"/>
                  <a:gd name="T54" fmla="*/ 15 w 277"/>
                  <a:gd name="T55" fmla="*/ 91 h 107"/>
                  <a:gd name="T56" fmla="*/ 18 w 277"/>
                  <a:gd name="T57" fmla="*/ 94 h 107"/>
                  <a:gd name="T58" fmla="*/ 22 w 277"/>
                  <a:gd name="T59" fmla="*/ 94 h 107"/>
                  <a:gd name="T60" fmla="*/ 255 w 277"/>
                  <a:gd name="T61" fmla="*/ 94 h 107"/>
                  <a:gd name="T62" fmla="*/ 259 w 277"/>
                  <a:gd name="T63" fmla="*/ 94 h 107"/>
                  <a:gd name="T64" fmla="*/ 264 w 277"/>
                  <a:gd name="T65" fmla="*/ 91 h 107"/>
                  <a:gd name="T66" fmla="*/ 175 w 277"/>
                  <a:gd name="T67" fmla="*/ 12 h 107"/>
                  <a:gd name="T68" fmla="*/ 174 w 277"/>
                  <a:gd name="T69" fmla="*/ 9 h 107"/>
                  <a:gd name="T70" fmla="*/ 174 w 277"/>
                  <a:gd name="T71" fmla="*/ 6 h 107"/>
                  <a:gd name="T72" fmla="*/ 175 w 277"/>
                  <a:gd name="T73" fmla="*/ 3 h 107"/>
                  <a:gd name="T74" fmla="*/ 178 w 277"/>
                  <a:gd name="T75" fmla="*/ 2 h 107"/>
                  <a:gd name="T76" fmla="*/ 181 w 277"/>
                  <a:gd name="T7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7" h="107">
                    <a:moveTo>
                      <a:pt x="181" y="0"/>
                    </a:moveTo>
                    <a:lnTo>
                      <a:pt x="184" y="2"/>
                    </a:lnTo>
                    <a:lnTo>
                      <a:pt x="276" y="85"/>
                    </a:lnTo>
                    <a:lnTo>
                      <a:pt x="277" y="86"/>
                    </a:lnTo>
                    <a:lnTo>
                      <a:pt x="277" y="89"/>
                    </a:lnTo>
                    <a:lnTo>
                      <a:pt x="277" y="92"/>
                    </a:lnTo>
                    <a:lnTo>
                      <a:pt x="274" y="97"/>
                    </a:lnTo>
                    <a:lnTo>
                      <a:pt x="271" y="101"/>
                    </a:lnTo>
                    <a:lnTo>
                      <a:pt x="267" y="104"/>
                    </a:lnTo>
                    <a:lnTo>
                      <a:pt x="261" y="107"/>
                    </a:lnTo>
                    <a:lnTo>
                      <a:pt x="255" y="107"/>
                    </a:lnTo>
                    <a:lnTo>
                      <a:pt x="22" y="107"/>
                    </a:lnTo>
                    <a:lnTo>
                      <a:pt x="16" y="107"/>
                    </a:lnTo>
                    <a:lnTo>
                      <a:pt x="12" y="104"/>
                    </a:lnTo>
                    <a:lnTo>
                      <a:pt x="7" y="101"/>
                    </a:lnTo>
                    <a:lnTo>
                      <a:pt x="3" y="97"/>
                    </a:lnTo>
                    <a:lnTo>
                      <a:pt x="0" y="92"/>
                    </a:lnTo>
                    <a:lnTo>
                      <a:pt x="0" y="89"/>
                    </a:lnTo>
                    <a:lnTo>
                      <a:pt x="1" y="86"/>
                    </a:lnTo>
                    <a:lnTo>
                      <a:pt x="3" y="85"/>
                    </a:lnTo>
                    <a:lnTo>
                      <a:pt x="93" y="3"/>
                    </a:lnTo>
                    <a:lnTo>
                      <a:pt x="96" y="2"/>
                    </a:lnTo>
                    <a:lnTo>
                      <a:pt x="99" y="2"/>
                    </a:lnTo>
                    <a:lnTo>
                      <a:pt x="102" y="3"/>
                    </a:lnTo>
                    <a:lnTo>
                      <a:pt x="103" y="6"/>
                    </a:lnTo>
                    <a:lnTo>
                      <a:pt x="103" y="11"/>
                    </a:lnTo>
                    <a:lnTo>
                      <a:pt x="102" y="12"/>
                    </a:lnTo>
                    <a:lnTo>
                      <a:pt x="15" y="91"/>
                    </a:lnTo>
                    <a:lnTo>
                      <a:pt x="18" y="94"/>
                    </a:lnTo>
                    <a:lnTo>
                      <a:pt x="22" y="94"/>
                    </a:lnTo>
                    <a:lnTo>
                      <a:pt x="255" y="94"/>
                    </a:lnTo>
                    <a:lnTo>
                      <a:pt x="259" y="94"/>
                    </a:lnTo>
                    <a:lnTo>
                      <a:pt x="264" y="91"/>
                    </a:lnTo>
                    <a:lnTo>
                      <a:pt x="175" y="12"/>
                    </a:lnTo>
                    <a:lnTo>
                      <a:pt x="174" y="9"/>
                    </a:lnTo>
                    <a:lnTo>
                      <a:pt x="174" y="6"/>
                    </a:lnTo>
                    <a:lnTo>
                      <a:pt x="175" y="3"/>
                    </a:lnTo>
                    <a:lnTo>
                      <a:pt x="178" y="2"/>
                    </a:lnTo>
                    <a:lnTo>
                      <a:pt x="181" y="0"/>
                    </a:lnTo>
                    <a:close/>
                  </a:path>
                </a:pathLst>
              </a:custGeom>
              <a:grpFill/>
              <a:ln w="0">
                <a:noFill/>
                <a:prstDash val="solid"/>
                <a:round/>
                <a:headEnd/>
                <a:tailEnd/>
              </a:ln>
            </p:spPr>
            <p:txBody>
              <a:bodyPr vert="horz" wrap="square" lIns="95232" tIns="47616" rIns="95232" bIns="47616" numCol="1" anchor="t" anchorCtr="0" compatLnSpc="1">
                <a:prstTxWarp prst="textNoShape">
                  <a:avLst/>
                </a:prstTxWarp>
              </a:bodyPr>
              <a:lstStyle/>
              <a:p>
                <a:pPr algn="r"/>
                <a:endParaRPr lang="pt-BR" sz="1953"/>
              </a:p>
            </p:txBody>
          </p:sp>
          <p:sp>
            <p:nvSpPr>
              <p:cNvPr id="31" name="Freeform 6015"/>
              <p:cNvSpPr>
                <a:spLocks noEditPoints="1"/>
              </p:cNvSpPr>
              <p:nvPr/>
            </p:nvSpPr>
            <p:spPr bwMode="auto">
              <a:xfrm>
                <a:off x="611464" y="2688068"/>
                <a:ext cx="410477" cy="211907"/>
              </a:xfrm>
              <a:custGeom>
                <a:avLst/>
                <a:gdLst>
                  <a:gd name="T0" fmla="*/ 22 w 277"/>
                  <a:gd name="T1" fmla="*/ 12 h 143"/>
                  <a:gd name="T2" fmla="*/ 18 w 277"/>
                  <a:gd name="T3" fmla="*/ 14 h 143"/>
                  <a:gd name="T4" fmla="*/ 15 w 277"/>
                  <a:gd name="T5" fmla="*/ 17 h 143"/>
                  <a:gd name="T6" fmla="*/ 139 w 277"/>
                  <a:gd name="T7" fmla="*/ 128 h 143"/>
                  <a:gd name="T8" fmla="*/ 264 w 277"/>
                  <a:gd name="T9" fmla="*/ 17 h 143"/>
                  <a:gd name="T10" fmla="*/ 259 w 277"/>
                  <a:gd name="T11" fmla="*/ 14 h 143"/>
                  <a:gd name="T12" fmla="*/ 255 w 277"/>
                  <a:gd name="T13" fmla="*/ 12 h 143"/>
                  <a:gd name="T14" fmla="*/ 22 w 277"/>
                  <a:gd name="T15" fmla="*/ 12 h 143"/>
                  <a:gd name="T16" fmla="*/ 22 w 277"/>
                  <a:gd name="T17" fmla="*/ 0 h 143"/>
                  <a:gd name="T18" fmla="*/ 255 w 277"/>
                  <a:gd name="T19" fmla="*/ 0 h 143"/>
                  <a:gd name="T20" fmla="*/ 261 w 277"/>
                  <a:gd name="T21" fmla="*/ 0 h 143"/>
                  <a:gd name="T22" fmla="*/ 267 w 277"/>
                  <a:gd name="T23" fmla="*/ 3 h 143"/>
                  <a:gd name="T24" fmla="*/ 271 w 277"/>
                  <a:gd name="T25" fmla="*/ 6 h 143"/>
                  <a:gd name="T26" fmla="*/ 274 w 277"/>
                  <a:gd name="T27" fmla="*/ 11 h 143"/>
                  <a:gd name="T28" fmla="*/ 277 w 277"/>
                  <a:gd name="T29" fmla="*/ 15 h 143"/>
                  <a:gd name="T30" fmla="*/ 277 w 277"/>
                  <a:gd name="T31" fmla="*/ 18 h 143"/>
                  <a:gd name="T32" fmla="*/ 277 w 277"/>
                  <a:gd name="T33" fmla="*/ 20 h 143"/>
                  <a:gd name="T34" fmla="*/ 276 w 277"/>
                  <a:gd name="T35" fmla="*/ 23 h 143"/>
                  <a:gd name="T36" fmla="*/ 144 w 277"/>
                  <a:gd name="T37" fmla="*/ 142 h 143"/>
                  <a:gd name="T38" fmla="*/ 141 w 277"/>
                  <a:gd name="T39" fmla="*/ 142 h 143"/>
                  <a:gd name="T40" fmla="*/ 139 w 277"/>
                  <a:gd name="T41" fmla="*/ 143 h 143"/>
                  <a:gd name="T42" fmla="*/ 136 w 277"/>
                  <a:gd name="T43" fmla="*/ 142 h 143"/>
                  <a:gd name="T44" fmla="*/ 135 w 277"/>
                  <a:gd name="T45" fmla="*/ 142 h 143"/>
                  <a:gd name="T46" fmla="*/ 3 w 277"/>
                  <a:gd name="T47" fmla="*/ 23 h 143"/>
                  <a:gd name="T48" fmla="*/ 1 w 277"/>
                  <a:gd name="T49" fmla="*/ 20 h 143"/>
                  <a:gd name="T50" fmla="*/ 0 w 277"/>
                  <a:gd name="T51" fmla="*/ 18 h 143"/>
                  <a:gd name="T52" fmla="*/ 0 w 277"/>
                  <a:gd name="T53" fmla="*/ 15 h 143"/>
                  <a:gd name="T54" fmla="*/ 3 w 277"/>
                  <a:gd name="T55" fmla="*/ 11 h 143"/>
                  <a:gd name="T56" fmla="*/ 7 w 277"/>
                  <a:gd name="T57" fmla="*/ 6 h 143"/>
                  <a:gd name="T58" fmla="*/ 12 w 277"/>
                  <a:gd name="T59" fmla="*/ 3 h 143"/>
                  <a:gd name="T60" fmla="*/ 16 w 277"/>
                  <a:gd name="T61" fmla="*/ 0 h 143"/>
                  <a:gd name="T62" fmla="*/ 22 w 277"/>
                  <a:gd name="T6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143">
                    <a:moveTo>
                      <a:pt x="22" y="12"/>
                    </a:moveTo>
                    <a:lnTo>
                      <a:pt x="18" y="14"/>
                    </a:lnTo>
                    <a:lnTo>
                      <a:pt x="15" y="17"/>
                    </a:lnTo>
                    <a:lnTo>
                      <a:pt x="139" y="128"/>
                    </a:lnTo>
                    <a:lnTo>
                      <a:pt x="264" y="17"/>
                    </a:lnTo>
                    <a:lnTo>
                      <a:pt x="259" y="14"/>
                    </a:lnTo>
                    <a:lnTo>
                      <a:pt x="255" y="12"/>
                    </a:lnTo>
                    <a:lnTo>
                      <a:pt x="22" y="12"/>
                    </a:lnTo>
                    <a:close/>
                    <a:moveTo>
                      <a:pt x="22" y="0"/>
                    </a:moveTo>
                    <a:lnTo>
                      <a:pt x="255" y="0"/>
                    </a:lnTo>
                    <a:lnTo>
                      <a:pt x="261" y="0"/>
                    </a:lnTo>
                    <a:lnTo>
                      <a:pt x="267" y="3"/>
                    </a:lnTo>
                    <a:lnTo>
                      <a:pt x="271" y="6"/>
                    </a:lnTo>
                    <a:lnTo>
                      <a:pt x="274" y="11"/>
                    </a:lnTo>
                    <a:lnTo>
                      <a:pt x="277" y="15"/>
                    </a:lnTo>
                    <a:lnTo>
                      <a:pt x="277" y="18"/>
                    </a:lnTo>
                    <a:lnTo>
                      <a:pt x="277" y="20"/>
                    </a:lnTo>
                    <a:lnTo>
                      <a:pt x="276" y="23"/>
                    </a:lnTo>
                    <a:lnTo>
                      <a:pt x="144" y="142"/>
                    </a:lnTo>
                    <a:lnTo>
                      <a:pt x="141" y="142"/>
                    </a:lnTo>
                    <a:lnTo>
                      <a:pt x="139" y="143"/>
                    </a:lnTo>
                    <a:lnTo>
                      <a:pt x="136" y="142"/>
                    </a:lnTo>
                    <a:lnTo>
                      <a:pt x="135" y="142"/>
                    </a:lnTo>
                    <a:lnTo>
                      <a:pt x="3" y="23"/>
                    </a:lnTo>
                    <a:lnTo>
                      <a:pt x="1" y="20"/>
                    </a:lnTo>
                    <a:lnTo>
                      <a:pt x="0" y="18"/>
                    </a:lnTo>
                    <a:lnTo>
                      <a:pt x="0" y="15"/>
                    </a:lnTo>
                    <a:lnTo>
                      <a:pt x="3" y="11"/>
                    </a:lnTo>
                    <a:lnTo>
                      <a:pt x="7" y="6"/>
                    </a:lnTo>
                    <a:lnTo>
                      <a:pt x="12" y="3"/>
                    </a:lnTo>
                    <a:lnTo>
                      <a:pt x="16" y="0"/>
                    </a:lnTo>
                    <a:lnTo>
                      <a:pt x="22" y="0"/>
                    </a:lnTo>
                    <a:close/>
                  </a:path>
                </a:pathLst>
              </a:custGeom>
              <a:grpFill/>
              <a:ln w="0">
                <a:noFill/>
                <a:prstDash val="solid"/>
                <a:round/>
                <a:headEnd/>
                <a:tailEnd/>
              </a:ln>
            </p:spPr>
            <p:txBody>
              <a:bodyPr vert="horz" wrap="square" lIns="95232" tIns="47616" rIns="95232" bIns="47616" numCol="1" anchor="t" anchorCtr="0" compatLnSpc="1">
                <a:prstTxWarp prst="textNoShape">
                  <a:avLst/>
                </a:prstTxWarp>
              </a:bodyPr>
              <a:lstStyle/>
              <a:p>
                <a:pPr algn="r"/>
                <a:endParaRPr lang="pt-BR" sz="1953"/>
              </a:p>
            </p:txBody>
          </p:sp>
        </p:grpSp>
      </p:grpSp>
      <p:grpSp>
        <p:nvGrpSpPr>
          <p:cNvPr id="5" name="Group 4"/>
          <p:cNvGrpSpPr/>
          <p:nvPr/>
        </p:nvGrpSpPr>
        <p:grpSpPr>
          <a:xfrm>
            <a:off x="2372184" y="2669820"/>
            <a:ext cx="1757626" cy="1566895"/>
            <a:chOff x="2369952" y="2394430"/>
            <a:chExt cx="1915851" cy="1707950"/>
          </a:xfrm>
        </p:grpSpPr>
        <p:sp>
          <p:nvSpPr>
            <p:cNvPr id="15" name="Rectangle 14"/>
            <p:cNvSpPr/>
            <p:nvPr/>
          </p:nvSpPr>
          <p:spPr>
            <a:xfrm>
              <a:off x="2369952" y="2394430"/>
              <a:ext cx="1915851" cy="1707950"/>
            </a:xfrm>
            <a:prstGeom prst="rect">
              <a:avLst/>
            </a:prstGeom>
            <a:solidFill>
              <a:srgbClr val="FFD000">
                <a:alpha val="9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953" dirty="0">
                <a:latin typeface="Tahoma" pitchFamily="34" charset="0"/>
                <a:cs typeface="Tahoma" pitchFamily="34" charset="0"/>
              </a:endParaRPr>
            </a:p>
          </p:txBody>
        </p:sp>
        <p:grpSp>
          <p:nvGrpSpPr>
            <p:cNvPr id="32" name="Grupo 298"/>
            <p:cNvGrpSpPr/>
            <p:nvPr/>
          </p:nvGrpSpPr>
          <p:grpSpPr>
            <a:xfrm>
              <a:off x="3171195" y="3014518"/>
              <a:ext cx="327492" cy="441596"/>
              <a:chOff x="697564" y="1452932"/>
              <a:chExt cx="327492" cy="441596"/>
            </a:xfrm>
            <a:solidFill>
              <a:srgbClr val="4E4B4A"/>
            </a:solidFill>
          </p:grpSpPr>
          <p:sp>
            <p:nvSpPr>
              <p:cNvPr id="33" name="Freeform 6182"/>
              <p:cNvSpPr>
                <a:spLocks noEditPoints="1"/>
              </p:cNvSpPr>
              <p:nvPr/>
            </p:nvSpPr>
            <p:spPr bwMode="auto">
              <a:xfrm>
                <a:off x="768694" y="1452932"/>
                <a:ext cx="182270" cy="204497"/>
              </a:xfrm>
              <a:custGeom>
                <a:avLst/>
                <a:gdLst>
                  <a:gd name="T0" fmla="*/ 62 w 123"/>
                  <a:gd name="T1" fmla="*/ 27 h 138"/>
                  <a:gd name="T2" fmla="*/ 48 w 123"/>
                  <a:gd name="T3" fmla="*/ 30 h 138"/>
                  <a:gd name="T4" fmla="*/ 38 w 123"/>
                  <a:gd name="T5" fmla="*/ 39 h 138"/>
                  <a:gd name="T6" fmla="*/ 29 w 123"/>
                  <a:gd name="T7" fmla="*/ 53 h 138"/>
                  <a:gd name="T8" fmla="*/ 27 w 123"/>
                  <a:gd name="T9" fmla="*/ 69 h 138"/>
                  <a:gd name="T10" fmla="*/ 29 w 123"/>
                  <a:gd name="T11" fmla="*/ 87 h 138"/>
                  <a:gd name="T12" fmla="*/ 38 w 123"/>
                  <a:gd name="T13" fmla="*/ 101 h 138"/>
                  <a:gd name="T14" fmla="*/ 48 w 123"/>
                  <a:gd name="T15" fmla="*/ 110 h 138"/>
                  <a:gd name="T16" fmla="*/ 62 w 123"/>
                  <a:gd name="T17" fmla="*/ 113 h 138"/>
                  <a:gd name="T18" fmla="*/ 77 w 123"/>
                  <a:gd name="T19" fmla="*/ 110 h 138"/>
                  <a:gd name="T20" fmla="*/ 87 w 123"/>
                  <a:gd name="T21" fmla="*/ 101 h 138"/>
                  <a:gd name="T22" fmla="*/ 95 w 123"/>
                  <a:gd name="T23" fmla="*/ 87 h 138"/>
                  <a:gd name="T24" fmla="*/ 98 w 123"/>
                  <a:gd name="T25" fmla="*/ 69 h 138"/>
                  <a:gd name="T26" fmla="*/ 95 w 123"/>
                  <a:gd name="T27" fmla="*/ 53 h 138"/>
                  <a:gd name="T28" fmla="*/ 87 w 123"/>
                  <a:gd name="T29" fmla="*/ 39 h 138"/>
                  <a:gd name="T30" fmla="*/ 77 w 123"/>
                  <a:gd name="T31" fmla="*/ 30 h 138"/>
                  <a:gd name="T32" fmla="*/ 62 w 123"/>
                  <a:gd name="T33" fmla="*/ 27 h 138"/>
                  <a:gd name="T34" fmla="*/ 62 w 123"/>
                  <a:gd name="T35" fmla="*/ 0 h 138"/>
                  <a:gd name="T36" fmla="*/ 81 w 123"/>
                  <a:gd name="T37" fmla="*/ 5 h 138"/>
                  <a:gd name="T38" fmla="*/ 99 w 123"/>
                  <a:gd name="T39" fmla="*/ 14 h 138"/>
                  <a:gd name="T40" fmla="*/ 113 w 123"/>
                  <a:gd name="T41" fmla="*/ 29 h 138"/>
                  <a:gd name="T42" fmla="*/ 120 w 123"/>
                  <a:gd name="T43" fmla="*/ 48 h 138"/>
                  <a:gd name="T44" fmla="*/ 123 w 123"/>
                  <a:gd name="T45" fmla="*/ 69 h 138"/>
                  <a:gd name="T46" fmla="*/ 120 w 123"/>
                  <a:gd name="T47" fmla="*/ 92 h 138"/>
                  <a:gd name="T48" fmla="*/ 113 w 123"/>
                  <a:gd name="T49" fmla="*/ 111 h 138"/>
                  <a:gd name="T50" fmla="*/ 99 w 123"/>
                  <a:gd name="T51" fmla="*/ 126 h 138"/>
                  <a:gd name="T52" fmla="*/ 81 w 123"/>
                  <a:gd name="T53" fmla="*/ 135 h 138"/>
                  <a:gd name="T54" fmla="*/ 62 w 123"/>
                  <a:gd name="T55" fmla="*/ 138 h 138"/>
                  <a:gd name="T56" fmla="*/ 42 w 123"/>
                  <a:gd name="T57" fmla="*/ 135 h 138"/>
                  <a:gd name="T58" fmla="*/ 26 w 123"/>
                  <a:gd name="T59" fmla="*/ 126 h 138"/>
                  <a:gd name="T60" fmla="*/ 12 w 123"/>
                  <a:gd name="T61" fmla="*/ 111 h 138"/>
                  <a:gd name="T62" fmla="*/ 5 w 123"/>
                  <a:gd name="T63" fmla="*/ 92 h 138"/>
                  <a:gd name="T64" fmla="*/ 0 w 123"/>
                  <a:gd name="T65" fmla="*/ 69 h 138"/>
                  <a:gd name="T66" fmla="*/ 5 w 123"/>
                  <a:gd name="T67" fmla="*/ 48 h 138"/>
                  <a:gd name="T68" fmla="*/ 12 w 123"/>
                  <a:gd name="T69" fmla="*/ 29 h 138"/>
                  <a:gd name="T70" fmla="*/ 26 w 123"/>
                  <a:gd name="T71" fmla="*/ 14 h 138"/>
                  <a:gd name="T72" fmla="*/ 42 w 123"/>
                  <a:gd name="T73" fmla="*/ 5 h 138"/>
                  <a:gd name="T74" fmla="*/ 62 w 123"/>
                  <a:gd name="T7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8">
                    <a:moveTo>
                      <a:pt x="62" y="27"/>
                    </a:moveTo>
                    <a:lnTo>
                      <a:pt x="48" y="30"/>
                    </a:lnTo>
                    <a:lnTo>
                      <a:pt x="38" y="39"/>
                    </a:lnTo>
                    <a:lnTo>
                      <a:pt x="29" y="53"/>
                    </a:lnTo>
                    <a:lnTo>
                      <a:pt x="27" y="69"/>
                    </a:lnTo>
                    <a:lnTo>
                      <a:pt x="29" y="87"/>
                    </a:lnTo>
                    <a:lnTo>
                      <a:pt x="38" y="101"/>
                    </a:lnTo>
                    <a:lnTo>
                      <a:pt x="48" y="110"/>
                    </a:lnTo>
                    <a:lnTo>
                      <a:pt x="62" y="113"/>
                    </a:lnTo>
                    <a:lnTo>
                      <a:pt x="77" y="110"/>
                    </a:lnTo>
                    <a:lnTo>
                      <a:pt x="87" y="101"/>
                    </a:lnTo>
                    <a:lnTo>
                      <a:pt x="95" y="87"/>
                    </a:lnTo>
                    <a:lnTo>
                      <a:pt x="98" y="69"/>
                    </a:lnTo>
                    <a:lnTo>
                      <a:pt x="95" y="53"/>
                    </a:lnTo>
                    <a:lnTo>
                      <a:pt x="87" y="39"/>
                    </a:lnTo>
                    <a:lnTo>
                      <a:pt x="77" y="30"/>
                    </a:lnTo>
                    <a:lnTo>
                      <a:pt x="62" y="27"/>
                    </a:lnTo>
                    <a:close/>
                    <a:moveTo>
                      <a:pt x="62" y="0"/>
                    </a:moveTo>
                    <a:lnTo>
                      <a:pt x="81" y="5"/>
                    </a:lnTo>
                    <a:lnTo>
                      <a:pt x="99" y="14"/>
                    </a:lnTo>
                    <a:lnTo>
                      <a:pt x="113" y="29"/>
                    </a:lnTo>
                    <a:lnTo>
                      <a:pt x="120" y="48"/>
                    </a:lnTo>
                    <a:lnTo>
                      <a:pt x="123" y="69"/>
                    </a:lnTo>
                    <a:lnTo>
                      <a:pt x="120" y="92"/>
                    </a:lnTo>
                    <a:lnTo>
                      <a:pt x="113" y="111"/>
                    </a:lnTo>
                    <a:lnTo>
                      <a:pt x="99" y="126"/>
                    </a:lnTo>
                    <a:lnTo>
                      <a:pt x="81" y="135"/>
                    </a:lnTo>
                    <a:lnTo>
                      <a:pt x="62" y="138"/>
                    </a:lnTo>
                    <a:lnTo>
                      <a:pt x="42" y="135"/>
                    </a:lnTo>
                    <a:lnTo>
                      <a:pt x="26" y="126"/>
                    </a:lnTo>
                    <a:lnTo>
                      <a:pt x="12" y="111"/>
                    </a:lnTo>
                    <a:lnTo>
                      <a:pt x="5" y="92"/>
                    </a:lnTo>
                    <a:lnTo>
                      <a:pt x="0" y="69"/>
                    </a:lnTo>
                    <a:lnTo>
                      <a:pt x="5" y="48"/>
                    </a:lnTo>
                    <a:lnTo>
                      <a:pt x="12" y="29"/>
                    </a:lnTo>
                    <a:lnTo>
                      <a:pt x="26" y="14"/>
                    </a:lnTo>
                    <a:lnTo>
                      <a:pt x="42" y="5"/>
                    </a:lnTo>
                    <a:lnTo>
                      <a:pt x="62" y="0"/>
                    </a:lnTo>
                    <a:close/>
                  </a:path>
                </a:pathLst>
              </a:custGeom>
              <a:grpFill/>
              <a:ln w="0">
                <a:noFill/>
                <a:prstDash val="solid"/>
                <a:round/>
                <a:headEnd/>
                <a:tailEnd/>
              </a:ln>
            </p:spPr>
            <p:txBody>
              <a:bodyPr vert="horz" wrap="square" lIns="95232" tIns="47616" rIns="95232" bIns="47616" numCol="1" anchor="t" anchorCtr="0" compatLnSpc="1">
                <a:prstTxWarp prst="textNoShape">
                  <a:avLst/>
                </a:prstTxWarp>
              </a:bodyPr>
              <a:lstStyle/>
              <a:p>
                <a:pPr algn="r"/>
                <a:endParaRPr lang="pt-BR" sz="1953"/>
              </a:p>
            </p:txBody>
          </p:sp>
          <p:sp>
            <p:nvSpPr>
              <p:cNvPr id="34" name="Freeform 6183"/>
              <p:cNvSpPr>
                <a:spLocks noEditPoints="1"/>
              </p:cNvSpPr>
              <p:nvPr/>
            </p:nvSpPr>
            <p:spPr bwMode="auto">
              <a:xfrm>
                <a:off x="697564" y="1687067"/>
                <a:ext cx="177824" cy="207461"/>
              </a:xfrm>
              <a:custGeom>
                <a:avLst/>
                <a:gdLst>
                  <a:gd name="T0" fmla="*/ 80 w 120"/>
                  <a:gd name="T1" fmla="*/ 27 h 140"/>
                  <a:gd name="T2" fmla="*/ 47 w 120"/>
                  <a:gd name="T3" fmla="*/ 36 h 140"/>
                  <a:gd name="T4" fmla="*/ 35 w 120"/>
                  <a:gd name="T5" fmla="*/ 44 h 140"/>
                  <a:gd name="T6" fmla="*/ 27 w 120"/>
                  <a:gd name="T7" fmla="*/ 54 h 140"/>
                  <a:gd name="T8" fmla="*/ 26 w 120"/>
                  <a:gd name="T9" fmla="*/ 66 h 140"/>
                  <a:gd name="T10" fmla="*/ 29 w 120"/>
                  <a:gd name="T11" fmla="*/ 114 h 140"/>
                  <a:gd name="T12" fmla="*/ 93 w 120"/>
                  <a:gd name="T13" fmla="*/ 114 h 140"/>
                  <a:gd name="T14" fmla="*/ 80 w 120"/>
                  <a:gd name="T15" fmla="*/ 27 h 140"/>
                  <a:gd name="T16" fmla="*/ 90 w 120"/>
                  <a:gd name="T17" fmla="*/ 0 h 140"/>
                  <a:gd name="T18" fmla="*/ 95 w 120"/>
                  <a:gd name="T19" fmla="*/ 0 h 140"/>
                  <a:gd name="T20" fmla="*/ 99 w 120"/>
                  <a:gd name="T21" fmla="*/ 3 h 140"/>
                  <a:gd name="T22" fmla="*/ 102 w 120"/>
                  <a:gd name="T23" fmla="*/ 6 h 140"/>
                  <a:gd name="T24" fmla="*/ 104 w 120"/>
                  <a:gd name="T25" fmla="*/ 11 h 140"/>
                  <a:gd name="T26" fmla="*/ 120 w 120"/>
                  <a:gd name="T27" fmla="*/ 125 h 140"/>
                  <a:gd name="T28" fmla="*/ 120 w 120"/>
                  <a:gd name="T29" fmla="*/ 129 h 140"/>
                  <a:gd name="T30" fmla="*/ 119 w 120"/>
                  <a:gd name="T31" fmla="*/ 132 h 140"/>
                  <a:gd name="T32" fmla="*/ 117 w 120"/>
                  <a:gd name="T33" fmla="*/ 135 h 140"/>
                  <a:gd name="T34" fmla="*/ 114 w 120"/>
                  <a:gd name="T35" fmla="*/ 138 h 140"/>
                  <a:gd name="T36" fmla="*/ 111 w 120"/>
                  <a:gd name="T37" fmla="*/ 140 h 140"/>
                  <a:gd name="T38" fmla="*/ 108 w 120"/>
                  <a:gd name="T39" fmla="*/ 140 h 140"/>
                  <a:gd name="T40" fmla="*/ 17 w 120"/>
                  <a:gd name="T41" fmla="*/ 140 h 140"/>
                  <a:gd name="T42" fmla="*/ 12 w 120"/>
                  <a:gd name="T43" fmla="*/ 140 h 140"/>
                  <a:gd name="T44" fmla="*/ 8 w 120"/>
                  <a:gd name="T45" fmla="*/ 137 h 140"/>
                  <a:gd name="T46" fmla="*/ 5 w 120"/>
                  <a:gd name="T47" fmla="*/ 132 h 140"/>
                  <a:gd name="T48" fmla="*/ 3 w 120"/>
                  <a:gd name="T49" fmla="*/ 128 h 140"/>
                  <a:gd name="T50" fmla="*/ 0 w 120"/>
                  <a:gd name="T51" fmla="*/ 68 h 140"/>
                  <a:gd name="T52" fmla="*/ 2 w 120"/>
                  <a:gd name="T53" fmla="*/ 51 h 140"/>
                  <a:gd name="T54" fmla="*/ 9 w 120"/>
                  <a:gd name="T55" fmla="*/ 35 h 140"/>
                  <a:gd name="T56" fmla="*/ 23 w 120"/>
                  <a:gd name="T57" fmla="*/ 21 h 140"/>
                  <a:gd name="T58" fmla="*/ 38 w 120"/>
                  <a:gd name="T59" fmla="*/ 12 h 140"/>
                  <a:gd name="T60" fmla="*/ 63 w 120"/>
                  <a:gd name="T61" fmla="*/ 5 h 140"/>
                  <a:gd name="T62" fmla="*/ 90 w 120"/>
                  <a:gd name="T6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 h="140">
                    <a:moveTo>
                      <a:pt x="80" y="27"/>
                    </a:moveTo>
                    <a:lnTo>
                      <a:pt x="47" y="36"/>
                    </a:lnTo>
                    <a:lnTo>
                      <a:pt x="35" y="44"/>
                    </a:lnTo>
                    <a:lnTo>
                      <a:pt x="27" y="54"/>
                    </a:lnTo>
                    <a:lnTo>
                      <a:pt x="26" y="66"/>
                    </a:lnTo>
                    <a:lnTo>
                      <a:pt x="29" y="114"/>
                    </a:lnTo>
                    <a:lnTo>
                      <a:pt x="93" y="114"/>
                    </a:lnTo>
                    <a:lnTo>
                      <a:pt x="80" y="27"/>
                    </a:lnTo>
                    <a:close/>
                    <a:moveTo>
                      <a:pt x="90" y="0"/>
                    </a:moveTo>
                    <a:lnTo>
                      <a:pt x="95" y="0"/>
                    </a:lnTo>
                    <a:lnTo>
                      <a:pt x="99" y="3"/>
                    </a:lnTo>
                    <a:lnTo>
                      <a:pt x="102" y="6"/>
                    </a:lnTo>
                    <a:lnTo>
                      <a:pt x="104" y="11"/>
                    </a:lnTo>
                    <a:lnTo>
                      <a:pt x="120" y="125"/>
                    </a:lnTo>
                    <a:lnTo>
                      <a:pt x="120" y="129"/>
                    </a:lnTo>
                    <a:lnTo>
                      <a:pt x="119" y="132"/>
                    </a:lnTo>
                    <a:lnTo>
                      <a:pt x="117" y="135"/>
                    </a:lnTo>
                    <a:lnTo>
                      <a:pt x="114" y="138"/>
                    </a:lnTo>
                    <a:lnTo>
                      <a:pt x="111" y="140"/>
                    </a:lnTo>
                    <a:lnTo>
                      <a:pt x="108" y="140"/>
                    </a:lnTo>
                    <a:lnTo>
                      <a:pt x="17" y="140"/>
                    </a:lnTo>
                    <a:lnTo>
                      <a:pt x="12" y="140"/>
                    </a:lnTo>
                    <a:lnTo>
                      <a:pt x="8" y="137"/>
                    </a:lnTo>
                    <a:lnTo>
                      <a:pt x="5" y="132"/>
                    </a:lnTo>
                    <a:lnTo>
                      <a:pt x="3" y="128"/>
                    </a:lnTo>
                    <a:lnTo>
                      <a:pt x="0" y="68"/>
                    </a:lnTo>
                    <a:lnTo>
                      <a:pt x="2" y="51"/>
                    </a:lnTo>
                    <a:lnTo>
                      <a:pt x="9" y="35"/>
                    </a:lnTo>
                    <a:lnTo>
                      <a:pt x="23" y="21"/>
                    </a:lnTo>
                    <a:lnTo>
                      <a:pt x="38" y="12"/>
                    </a:lnTo>
                    <a:lnTo>
                      <a:pt x="63" y="5"/>
                    </a:lnTo>
                    <a:lnTo>
                      <a:pt x="90" y="0"/>
                    </a:lnTo>
                    <a:close/>
                  </a:path>
                </a:pathLst>
              </a:custGeom>
              <a:grpFill/>
              <a:ln w="0">
                <a:noFill/>
                <a:prstDash val="solid"/>
                <a:round/>
                <a:headEnd/>
                <a:tailEnd/>
              </a:ln>
            </p:spPr>
            <p:txBody>
              <a:bodyPr vert="horz" wrap="square" lIns="95232" tIns="47616" rIns="95232" bIns="47616" numCol="1" anchor="t" anchorCtr="0" compatLnSpc="1">
                <a:prstTxWarp prst="textNoShape">
                  <a:avLst/>
                </a:prstTxWarp>
              </a:bodyPr>
              <a:lstStyle/>
              <a:p>
                <a:pPr algn="r"/>
                <a:endParaRPr lang="pt-BR" sz="1953"/>
              </a:p>
            </p:txBody>
          </p:sp>
          <p:sp>
            <p:nvSpPr>
              <p:cNvPr id="35" name="Freeform 6184"/>
              <p:cNvSpPr>
                <a:spLocks noEditPoints="1"/>
              </p:cNvSpPr>
              <p:nvPr/>
            </p:nvSpPr>
            <p:spPr bwMode="auto">
              <a:xfrm>
                <a:off x="847232" y="1687067"/>
                <a:ext cx="177824" cy="207461"/>
              </a:xfrm>
              <a:custGeom>
                <a:avLst/>
                <a:gdLst>
                  <a:gd name="T0" fmla="*/ 39 w 120"/>
                  <a:gd name="T1" fmla="*/ 27 h 140"/>
                  <a:gd name="T2" fmla="*/ 27 w 120"/>
                  <a:gd name="T3" fmla="*/ 114 h 140"/>
                  <a:gd name="T4" fmla="*/ 91 w 120"/>
                  <a:gd name="T5" fmla="*/ 114 h 140"/>
                  <a:gd name="T6" fmla="*/ 94 w 120"/>
                  <a:gd name="T7" fmla="*/ 66 h 140"/>
                  <a:gd name="T8" fmla="*/ 93 w 120"/>
                  <a:gd name="T9" fmla="*/ 54 h 140"/>
                  <a:gd name="T10" fmla="*/ 85 w 120"/>
                  <a:gd name="T11" fmla="*/ 44 h 140"/>
                  <a:gd name="T12" fmla="*/ 73 w 120"/>
                  <a:gd name="T13" fmla="*/ 36 h 140"/>
                  <a:gd name="T14" fmla="*/ 39 w 120"/>
                  <a:gd name="T15" fmla="*/ 27 h 140"/>
                  <a:gd name="T16" fmla="*/ 30 w 120"/>
                  <a:gd name="T17" fmla="*/ 0 h 140"/>
                  <a:gd name="T18" fmla="*/ 57 w 120"/>
                  <a:gd name="T19" fmla="*/ 5 h 140"/>
                  <a:gd name="T20" fmla="*/ 82 w 120"/>
                  <a:gd name="T21" fmla="*/ 12 h 140"/>
                  <a:gd name="T22" fmla="*/ 97 w 120"/>
                  <a:gd name="T23" fmla="*/ 21 h 140"/>
                  <a:gd name="T24" fmla="*/ 111 w 120"/>
                  <a:gd name="T25" fmla="*/ 35 h 140"/>
                  <a:gd name="T26" fmla="*/ 118 w 120"/>
                  <a:gd name="T27" fmla="*/ 51 h 140"/>
                  <a:gd name="T28" fmla="*/ 120 w 120"/>
                  <a:gd name="T29" fmla="*/ 68 h 140"/>
                  <a:gd name="T30" fmla="*/ 115 w 120"/>
                  <a:gd name="T31" fmla="*/ 128 h 140"/>
                  <a:gd name="T32" fmla="*/ 115 w 120"/>
                  <a:gd name="T33" fmla="*/ 132 h 140"/>
                  <a:gd name="T34" fmla="*/ 112 w 120"/>
                  <a:gd name="T35" fmla="*/ 137 h 140"/>
                  <a:gd name="T36" fmla="*/ 108 w 120"/>
                  <a:gd name="T37" fmla="*/ 140 h 140"/>
                  <a:gd name="T38" fmla="*/ 103 w 120"/>
                  <a:gd name="T39" fmla="*/ 140 h 140"/>
                  <a:gd name="T40" fmla="*/ 12 w 120"/>
                  <a:gd name="T41" fmla="*/ 140 h 140"/>
                  <a:gd name="T42" fmla="*/ 9 w 120"/>
                  <a:gd name="T43" fmla="*/ 140 h 140"/>
                  <a:gd name="T44" fmla="*/ 6 w 120"/>
                  <a:gd name="T45" fmla="*/ 138 h 140"/>
                  <a:gd name="T46" fmla="*/ 3 w 120"/>
                  <a:gd name="T47" fmla="*/ 135 h 140"/>
                  <a:gd name="T48" fmla="*/ 1 w 120"/>
                  <a:gd name="T49" fmla="*/ 132 h 140"/>
                  <a:gd name="T50" fmla="*/ 0 w 120"/>
                  <a:gd name="T51" fmla="*/ 129 h 140"/>
                  <a:gd name="T52" fmla="*/ 0 w 120"/>
                  <a:gd name="T53" fmla="*/ 125 h 140"/>
                  <a:gd name="T54" fmla="*/ 16 w 120"/>
                  <a:gd name="T55" fmla="*/ 11 h 140"/>
                  <a:gd name="T56" fmla="*/ 18 w 120"/>
                  <a:gd name="T57" fmla="*/ 6 h 140"/>
                  <a:gd name="T58" fmla="*/ 21 w 120"/>
                  <a:gd name="T59" fmla="*/ 3 h 140"/>
                  <a:gd name="T60" fmla="*/ 25 w 120"/>
                  <a:gd name="T61" fmla="*/ 0 h 140"/>
                  <a:gd name="T62" fmla="*/ 30 w 120"/>
                  <a:gd name="T6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 h="140">
                    <a:moveTo>
                      <a:pt x="39" y="27"/>
                    </a:moveTo>
                    <a:lnTo>
                      <a:pt x="27" y="114"/>
                    </a:lnTo>
                    <a:lnTo>
                      <a:pt x="91" y="114"/>
                    </a:lnTo>
                    <a:lnTo>
                      <a:pt x="94" y="66"/>
                    </a:lnTo>
                    <a:lnTo>
                      <a:pt x="93" y="54"/>
                    </a:lnTo>
                    <a:lnTo>
                      <a:pt x="85" y="44"/>
                    </a:lnTo>
                    <a:lnTo>
                      <a:pt x="73" y="36"/>
                    </a:lnTo>
                    <a:lnTo>
                      <a:pt x="39" y="27"/>
                    </a:lnTo>
                    <a:close/>
                    <a:moveTo>
                      <a:pt x="30" y="0"/>
                    </a:moveTo>
                    <a:lnTo>
                      <a:pt x="57" y="5"/>
                    </a:lnTo>
                    <a:lnTo>
                      <a:pt x="82" y="12"/>
                    </a:lnTo>
                    <a:lnTo>
                      <a:pt x="97" y="21"/>
                    </a:lnTo>
                    <a:lnTo>
                      <a:pt x="111" y="35"/>
                    </a:lnTo>
                    <a:lnTo>
                      <a:pt x="118" y="51"/>
                    </a:lnTo>
                    <a:lnTo>
                      <a:pt x="120" y="68"/>
                    </a:lnTo>
                    <a:lnTo>
                      <a:pt x="115" y="128"/>
                    </a:lnTo>
                    <a:lnTo>
                      <a:pt x="115" y="132"/>
                    </a:lnTo>
                    <a:lnTo>
                      <a:pt x="112" y="137"/>
                    </a:lnTo>
                    <a:lnTo>
                      <a:pt x="108" y="140"/>
                    </a:lnTo>
                    <a:lnTo>
                      <a:pt x="103" y="140"/>
                    </a:lnTo>
                    <a:lnTo>
                      <a:pt x="12" y="140"/>
                    </a:lnTo>
                    <a:lnTo>
                      <a:pt x="9" y="140"/>
                    </a:lnTo>
                    <a:lnTo>
                      <a:pt x="6" y="138"/>
                    </a:lnTo>
                    <a:lnTo>
                      <a:pt x="3" y="135"/>
                    </a:lnTo>
                    <a:lnTo>
                      <a:pt x="1" y="132"/>
                    </a:lnTo>
                    <a:lnTo>
                      <a:pt x="0" y="129"/>
                    </a:lnTo>
                    <a:lnTo>
                      <a:pt x="0" y="125"/>
                    </a:lnTo>
                    <a:lnTo>
                      <a:pt x="16" y="11"/>
                    </a:lnTo>
                    <a:lnTo>
                      <a:pt x="18" y="6"/>
                    </a:lnTo>
                    <a:lnTo>
                      <a:pt x="21" y="3"/>
                    </a:lnTo>
                    <a:lnTo>
                      <a:pt x="25" y="0"/>
                    </a:lnTo>
                    <a:lnTo>
                      <a:pt x="30" y="0"/>
                    </a:lnTo>
                    <a:close/>
                  </a:path>
                </a:pathLst>
              </a:custGeom>
              <a:grpFill/>
              <a:ln w="0">
                <a:noFill/>
                <a:prstDash val="solid"/>
                <a:round/>
                <a:headEnd/>
                <a:tailEnd/>
              </a:ln>
            </p:spPr>
            <p:txBody>
              <a:bodyPr vert="horz" wrap="square" lIns="95232" tIns="47616" rIns="95232" bIns="47616" numCol="1" anchor="t" anchorCtr="0" compatLnSpc="1">
                <a:prstTxWarp prst="textNoShape">
                  <a:avLst/>
                </a:prstTxWarp>
              </a:bodyPr>
              <a:lstStyle/>
              <a:p>
                <a:pPr algn="r"/>
                <a:endParaRPr lang="pt-BR" sz="1953"/>
              </a:p>
            </p:txBody>
          </p:sp>
          <p:sp>
            <p:nvSpPr>
              <p:cNvPr id="36" name="Freeform 6185"/>
              <p:cNvSpPr>
                <a:spLocks/>
              </p:cNvSpPr>
              <p:nvPr/>
            </p:nvSpPr>
            <p:spPr bwMode="auto">
              <a:xfrm>
                <a:off x="905025" y="1707813"/>
                <a:ext cx="50383" cy="173379"/>
              </a:xfrm>
              <a:custGeom>
                <a:avLst/>
                <a:gdLst>
                  <a:gd name="T0" fmla="*/ 19 w 34"/>
                  <a:gd name="T1" fmla="*/ 0 h 117"/>
                  <a:gd name="T2" fmla="*/ 22 w 34"/>
                  <a:gd name="T3" fmla="*/ 0 h 117"/>
                  <a:gd name="T4" fmla="*/ 25 w 34"/>
                  <a:gd name="T5" fmla="*/ 1 h 117"/>
                  <a:gd name="T6" fmla="*/ 27 w 34"/>
                  <a:gd name="T7" fmla="*/ 4 h 117"/>
                  <a:gd name="T8" fmla="*/ 34 w 34"/>
                  <a:gd name="T9" fmla="*/ 39 h 117"/>
                  <a:gd name="T10" fmla="*/ 34 w 34"/>
                  <a:gd name="T11" fmla="*/ 42 h 117"/>
                  <a:gd name="T12" fmla="*/ 33 w 34"/>
                  <a:gd name="T13" fmla="*/ 45 h 117"/>
                  <a:gd name="T14" fmla="*/ 31 w 34"/>
                  <a:gd name="T15" fmla="*/ 46 h 117"/>
                  <a:gd name="T16" fmla="*/ 18 w 34"/>
                  <a:gd name="T17" fmla="*/ 51 h 117"/>
                  <a:gd name="T18" fmla="*/ 28 w 34"/>
                  <a:gd name="T19" fmla="*/ 64 h 117"/>
                  <a:gd name="T20" fmla="*/ 28 w 34"/>
                  <a:gd name="T21" fmla="*/ 67 h 117"/>
                  <a:gd name="T22" fmla="*/ 28 w 34"/>
                  <a:gd name="T23" fmla="*/ 70 h 117"/>
                  <a:gd name="T24" fmla="*/ 12 w 34"/>
                  <a:gd name="T25" fmla="*/ 114 h 117"/>
                  <a:gd name="T26" fmla="*/ 10 w 34"/>
                  <a:gd name="T27" fmla="*/ 115 h 117"/>
                  <a:gd name="T28" fmla="*/ 9 w 34"/>
                  <a:gd name="T29" fmla="*/ 117 h 117"/>
                  <a:gd name="T30" fmla="*/ 6 w 34"/>
                  <a:gd name="T31" fmla="*/ 117 h 117"/>
                  <a:gd name="T32" fmla="*/ 4 w 34"/>
                  <a:gd name="T33" fmla="*/ 117 h 117"/>
                  <a:gd name="T34" fmla="*/ 1 w 34"/>
                  <a:gd name="T35" fmla="*/ 115 h 117"/>
                  <a:gd name="T36" fmla="*/ 0 w 34"/>
                  <a:gd name="T37" fmla="*/ 112 h 117"/>
                  <a:gd name="T38" fmla="*/ 0 w 34"/>
                  <a:gd name="T39" fmla="*/ 109 h 117"/>
                  <a:gd name="T40" fmla="*/ 15 w 34"/>
                  <a:gd name="T41" fmla="*/ 69 h 117"/>
                  <a:gd name="T42" fmla="*/ 3 w 34"/>
                  <a:gd name="T43" fmla="*/ 51 h 117"/>
                  <a:gd name="T44" fmla="*/ 1 w 34"/>
                  <a:gd name="T45" fmla="*/ 48 h 117"/>
                  <a:gd name="T46" fmla="*/ 3 w 34"/>
                  <a:gd name="T47" fmla="*/ 45 h 117"/>
                  <a:gd name="T48" fmla="*/ 4 w 34"/>
                  <a:gd name="T49" fmla="*/ 42 h 117"/>
                  <a:gd name="T50" fmla="*/ 6 w 34"/>
                  <a:gd name="T51" fmla="*/ 40 h 117"/>
                  <a:gd name="T52" fmla="*/ 21 w 34"/>
                  <a:gd name="T53" fmla="*/ 36 h 117"/>
                  <a:gd name="T54" fmla="*/ 13 w 34"/>
                  <a:gd name="T55" fmla="*/ 7 h 117"/>
                  <a:gd name="T56" fmla="*/ 13 w 34"/>
                  <a:gd name="T57" fmla="*/ 3 h 117"/>
                  <a:gd name="T58" fmla="*/ 16 w 34"/>
                  <a:gd name="T59" fmla="*/ 1 h 117"/>
                  <a:gd name="T60" fmla="*/ 19 w 34"/>
                  <a:gd name="T6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 h="117">
                    <a:moveTo>
                      <a:pt x="19" y="0"/>
                    </a:moveTo>
                    <a:lnTo>
                      <a:pt x="22" y="0"/>
                    </a:lnTo>
                    <a:lnTo>
                      <a:pt x="25" y="1"/>
                    </a:lnTo>
                    <a:lnTo>
                      <a:pt x="27" y="4"/>
                    </a:lnTo>
                    <a:lnTo>
                      <a:pt x="34" y="39"/>
                    </a:lnTo>
                    <a:lnTo>
                      <a:pt x="34" y="42"/>
                    </a:lnTo>
                    <a:lnTo>
                      <a:pt x="33" y="45"/>
                    </a:lnTo>
                    <a:lnTo>
                      <a:pt x="31" y="46"/>
                    </a:lnTo>
                    <a:lnTo>
                      <a:pt x="18" y="51"/>
                    </a:lnTo>
                    <a:lnTo>
                      <a:pt x="28" y="64"/>
                    </a:lnTo>
                    <a:lnTo>
                      <a:pt x="28" y="67"/>
                    </a:lnTo>
                    <a:lnTo>
                      <a:pt x="28" y="70"/>
                    </a:lnTo>
                    <a:lnTo>
                      <a:pt x="12" y="114"/>
                    </a:lnTo>
                    <a:lnTo>
                      <a:pt x="10" y="115"/>
                    </a:lnTo>
                    <a:lnTo>
                      <a:pt x="9" y="117"/>
                    </a:lnTo>
                    <a:lnTo>
                      <a:pt x="6" y="117"/>
                    </a:lnTo>
                    <a:lnTo>
                      <a:pt x="4" y="117"/>
                    </a:lnTo>
                    <a:lnTo>
                      <a:pt x="1" y="115"/>
                    </a:lnTo>
                    <a:lnTo>
                      <a:pt x="0" y="112"/>
                    </a:lnTo>
                    <a:lnTo>
                      <a:pt x="0" y="109"/>
                    </a:lnTo>
                    <a:lnTo>
                      <a:pt x="15" y="69"/>
                    </a:lnTo>
                    <a:lnTo>
                      <a:pt x="3" y="51"/>
                    </a:lnTo>
                    <a:lnTo>
                      <a:pt x="1" y="48"/>
                    </a:lnTo>
                    <a:lnTo>
                      <a:pt x="3" y="45"/>
                    </a:lnTo>
                    <a:lnTo>
                      <a:pt x="4" y="42"/>
                    </a:lnTo>
                    <a:lnTo>
                      <a:pt x="6" y="40"/>
                    </a:lnTo>
                    <a:lnTo>
                      <a:pt x="21" y="36"/>
                    </a:lnTo>
                    <a:lnTo>
                      <a:pt x="13" y="7"/>
                    </a:lnTo>
                    <a:lnTo>
                      <a:pt x="13" y="3"/>
                    </a:lnTo>
                    <a:lnTo>
                      <a:pt x="16" y="1"/>
                    </a:lnTo>
                    <a:lnTo>
                      <a:pt x="19" y="0"/>
                    </a:lnTo>
                    <a:close/>
                  </a:path>
                </a:pathLst>
              </a:custGeom>
              <a:grpFill/>
              <a:ln w="0">
                <a:noFill/>
                <a:prstDash val="solid"/>
                <a:round/>
                <a:headEnd/>
                <a:tailEnd/>
              </a:ln>
            </p:spPr>
            <p:txBody>
              <a:bodyPr vert="horz" wrap="square" lIns="95232" tIns="47616" rIns="95232" bIns="47616" numCol="1" anchor="t" anchorCtr="0" compatLnSpc="1">
                <a:prstTxWarp prst="textNoShape">
                  <a:avLst/>
                </a:prstTxWarp>
              </a:bodyPr>
              <a:lstStyle/>
              <a:p>
                <a:pPr algn="r"/>
                <a:endParaRPr lang="pt-BR" sz="1953"/>
              </a:p>
            </p:txBody>
          </p:sp>
          <p:sp>
            <p:nvSpPr>
              <p:cNvPr id="37" name="Freeform 6186"/>
              <p:cNvSpPr>
                <a:spLocks/>
              </p:cNvSpPr>
              <p:nvPr/>
            </p:nvSpPr>
            <p:spPr bwMode="auto">
              <a:xfrm>
                <a:off x="764248" y="1707813"/>
                <a:ext cx="53347" cy="173379"/>
              </a:xfrm>
              <a:custGeom>
                <a:avLst/>
                <a:gdLst>
                  <a:gd name="T0" fmla="*/ 17 w 36"/>
                  <a:gd name="T1" fmla="*/ 0 h 117"/>
                  <a:gd name="T2" fmla="*/ 20 w 36"/>
                  <a:gd name="T3" fmla="*/ 1 h 117"/>
                  <a:gd name="T4" fmla="*/ 21 w 36"/>
                  <a:gd name="T5" fmla="*/ 3 h 117"/>
                  <a:gd name="T6" fmla="*/ 21 w 36"/>
                  <a:gd name="T7" fmla="*/ 7 h 117"/>
                  <a:gd name="T8" fmla="*/ 15 w 36"/>
                  <a:gd name="T9" fmla="*/ 36 h 117"/>
                  <a:gd name="T10" fmla="*/ 29 w 36"/>
                  <a:gd name="T11" fmla="*/ 40 h 117"/>
                  <a:gd name="T12" fmla="*/ 32 w 36"/>
                  <a:gd name="T13" fmla="*/ 42 h 117"/>
                  <a:gd name="T14" fmla="*/ 33 w 36"/>
                  <a:gd name="T15" fmla="*/ 45 h 117"/>
                  <a:gd name="T16" fmla="*/ 33 w 36"/>
                  <a:gd name="T17" fmla="*/ 48 h 117"/>
                  <a:gd name="T18" fmla="*/ 33 w 36"/>
                  <a:gd name="T19" fmla="*/ 51 h 117"/>
                  <a:gd name="T20" fmla="*/ 21 w 36"/>
                  <a:gd name="T21" fmla="*/ 69 h 117"/>
                  <a:gd name="T22" fmla="*/ 36 w 36"/>
                  <a:gd name="T23" fmla="*/ 109 h 117"/>
                  <a:gd name="T24" fmla="*/ 36 w 36"/>
                  <a:gd name="T25" fmla="*/ 112 h 117"/>
                  <a:gd name="T26" fmla="*/ 35 w 36"/>
                  <a:gd name="T27" fmla="*/ 115 h 117"/>
                  <a:gd name="T28" fmla="*/ 32 w 36"/>
                  <a:gd name="T29" fmla="*/ 117 h 117"/>
                  <a:gd name="T30" fmla="*/ 30 w 36"/>
                  <a:gd name="T31" fmla="*/ 117 h 117"/>
                  <a:gd name="T32" fmla="*/ 27 w 36"/>
                  <a:gd name="T33" fmla="*/ 117 h 117"/>
                  <a:gd name="T34" fmla="*/ 26 w 36"/>
                  <a:gd name="T35" fmla="*/ 115 h 117"/>
                  <a:gd name="T36" fmla="*/ 24 w 36"/>
                  <a:gd name="T37" fmla="*/ 114 h 117"/>
                  <a:gd name="T38" fmla="*/ 8 w 36"/>
                  <a:gd name="T39" fmla="*/ 70 h 117"/>
                  <a:gd name="T40" fmla="*/ 8 w 36"/>
                  <a:gd name="T41" fmla="*/ 67 h 117"/>
                  <a:gd name="T42" fmla="*/ 8 w 36"/>
                  <a:gd name="T43" fmla="*/ 64 h 117"/>
                  <a:gd name="T44" fmla="*/ 18 w 36"/>
                  <a:gd name="T45" fmla="*/ 51 h 117"/>
                  <a:gd name="T46" fmla="*/ 5 w 36"/>
                  <a:gd name="T47" fmla="*/ 46 h 117"/>
                  <a:gd name="T48" fmla="*/ 3 w 36"/>
                  <a:gd name="T49" fmla="*/ 45 h 117"/>
                  <a:gd name="T50" fmla="*/ 2 w 36"/>
                  <a:gd name="T51" fmla="*/ 42 h 117"/>
                  <a:gd name="T52" fmla="*/ 0 w 36"/>
                  <a:gd name="T53" fmla="*/ 39 h 117"/>
                  <a:gd name="T54" fmla="*/ 9 w 36"/>
                  <a:gd name="T55" fmla="*/ 4 h 117"/>
                  <a:gd name="T56" fmla="*/ 11 w 36"/>
                  <a:gd name="T57" fmla="*/ 1 h 117"/>
                  <a:gd name="T58" fmla="*/ 14 w 36"/>
                  <a:gd name="T59" fmla="*/ 0 h 117"/>
                  <a:gd name="T60" fmla="*/ 17 w 36"/>
                  <a:gd name="T6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117">
                    <a:moveTo>
                      <a:pt x="17" y="0"/>
                    </a:moveTo>
                    <a:lnTo>
                      <a:pt x="20" y="1"/>
                    </a:lnTo>
                    <a:lnTo>
                      <a:pt x="21" y="3"/>
                    </a:lnTo>
                    <a:lnTo>
                      <a:pt x="21" y="7"/>
                    </a:lnTo>
                    <a:lnTo>
                      <a:pt x="15" y="36"/>
                    </a:lnTo>
                    <a:lnTo>
                      <a:pt x="29" y="40"/>
                    </a:lnTo>
                    <a:lnTo>
                      <a:pt x="32" y="42"/>
                    </a:lnTo>
                    <a:lnTo>
                      <a:pt x="33" y="45"/>
                    </a:lnTo>
                    <a:lnTo>
                      <a:pt x="33" y="48"/>
                    </a:lnTo>
                    <a:lnTo>
                      <a:pt x="33" y="51"/>
                    </a:lnTo>
                    <a:lnTo>
                      <a:pt x="21" y="69"/>
                    </a:lnTo>
                    <a:lnTo>
                      <a:pt x="36" y="109"/>
                    </a:lnTo>
                    <a:lnTo>
                      <a:pt x="36" y="112"/>
                    </a:lnTo>
                    <a:lnTo>
                      <a:pt x="35" y="115"/>
                    </a:lnTo>
                    <a:lnTo>
                      <a:pt x="32" y="117"/>
                    </a:lnTo>
                    <a:lnTo>
                      <a:pt x="30" y="117"/>
                    </a:lnTo>
                    <a:lnTo>
                      <a:pt x="27" y="117"/>
                    </a:lnTo>
                    <a:lnTo>
                      <a:pt x="26" y="115"/>
                    </a:lnTo>
                    <a:lnTo>
                      <a:pt x="24" y="114"/>
                    </a:lnTo>
                    <a:lnTo>
                      <a:pt x="8" y="70"/>
                    </a:lnTo>
                    <a:lnTo>
                      <a:pt x="8" y="67"/>
                    </a:lnTo>
                    <a:lnTo>
                      <a:pt x="8" y="64"/>
                    </a:lnTo>
                    <a:lnTo>
                      <a:pt x="18" y="51"/>
                    </a:lnTo>
                    <a:lnTo>
                      <a:pt x="5" y="46"/>
                    </a:lnTo>
                    <a:lnTo>
                      <a:pt x="3" y="45"/>
                    </a:lnTo>
                    <a:lnTo>
                      <a:pt x="2" y="42"/>
                    </a:lnTo>
                    <a:lnTo>
                      <a:pt x="0" y="39"/>
                    </a:lnTo>
                    <a:lnTo>
                      <a:pt x="9" y="4"/>
                    </a:lnTo>
                    <a:lnTo>
                      <a:pt x="11" y="1"/>
                    </a:lnTo>
                    <a:lnTo>
                      <a:pt x="14" y="0"/>
                    </a:lnTo>
                    <a:lnTo>
                      <a:pt x="17" y="0"/>
                    </a:lnTo>
                    <a:close/>
                  </a:path>
                </a:pathLst>
              </a:custGeom>
              <a:grpFill/>
              <a:ln w="0">
                <a:noFill/>
                <a:prstDash val="solid"/>
                <a:round/>
                <a:headEnd/>
                <a:tailEnd/>
              </a:ln>
            </p:spPr>
            <p:txBody>
              <a:bodyPr vert="horz" wrap="square" lIns="95232" tIns="47616" rIns="95232" bIns="47616" numCol="1" anchor="t" anchorCtr="0" compatLnSpc="1">
                <a:prstTxWarp prst="textNoShape">
                  <a:avLst/>
                </a:prstTxWarp>
              </a:bodyPr>
              <a:lstStyle/>
              <a:p>
                <a:pPr algn="r"/>
                <a:endParaRPr lang="pt-BR" sz="1953"/>
              </a:p>
            </p:txBody>
          </p:sp>
        </p:grpSp>
      </p:grpSp>
      <p:grpSp>
        <p:nvGrpSpPr>
          <p:cNvPr id="4" name="Group 3"/>
          <p:cNvGrpSpPr/>
          <p:nvPr/>
        </p:nvGrpSpPr>
        <p:grpSpPr>
          <a:xfrm>
            <a:off x="4220313" y="4327443"/>
            <a:ext cx="1757626" cy="1566895"/>
            <a:chOff x="4385798" y="4223191"/>
            <a:chExt cx="1915851" cy="1707950"/>
          </a:xfrm>
        </p:grpSpPr>
        <p:sp>
          <p:nvSpPr>
            <p:cNvPr id="23" name="Rectangle 22"/>
            <p:cNvSpPr/>
            <p:nvPr/>
          </p:nvSpPr>
          <p:spPr>
            <a:xfrm>
              <a:off x="4385798" y="4223191"/>
              <a:ext cx="1915851" cy="1707950"/>
            </a:xfrm>
            <a:prstGeom prst="rect">
              <a:avLst/>
            </a:prstGeom>
            <a:solidFill>
              <a:srgbClr val="F36523">
                <a:alpha val="9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953" dirty="0">
                <a:latin typeface="Tahoma" pitchFamily="34" charset="0"/>
                <a:cs typeface="Tahoma" pitchFamily="34" charset="0"/>
              </a:endParaRPr>
            </a:p>
          </p:txBody>
        </p:sp>
        <p:grpSp>
          <p:nvGrpSpPr>
            <p:cNvPr id="38" name="Grupo 298"/>
            <p:cNvGrpSpPr/>
            <p:nvPr/>
          </p:nvGrpSpPr>
          <p:grpSpPr>
            <a:xfrm>
              <a:off x="5156551" y="4840593"/>
              <a:ext cx="327492" cy="441596"/>
              <a:chOff x="697564" y="1452932"/>
              <a:chExt cx="327492" cy="441596"/>
            </a:xfrm>
            <a:solidFill>
              <a:schemeClr val="bg1"/>
            </a:solidFill>
          </p:grpSpPr>
          <p:sp>
            <p:nvSpPr>
              <p:cNvPr id="39" name="Freeform 6182"/>
              <p:cNvSpPr>
                <a:spLocks noEditPoints="1"/>
              </p:cNvSpPr>
              <p:nvPr/>
            </p:nvSpPr>
            <p:spPr bwMode="auto">
              <a:xfrm>
                <a:off x="768694" y="1452932"/>
                <a:ext cx="182270" cy="204497"/>
              </a:xfrm>
              <a:custGeom>
                <a:avLst/>
                <a:gdLst>
                  <a:gd name="T0" fmla="*/ 62 w 123"/>
                  <a:gd name="T1" fmla="*/ 27 h 138"/>
                  <a:gd name="T2" fmla="*/ 48 w 123"/>
                  <a:gd name="T3" fmla="*/ 30 h 138"/>
                  <a:gd name="T4" fmla="*/ 38 w 123"/>
                  <a:gd name="T5" fmla="*/ 39 h 138"/>
                  <a:gd name="T6" fmla="*/ 29 w 123"/>
                  <a:gd name="T7" fmla="*/ 53 h 138"/>
                  <a:gd name="T8" fmla="*/ 27 w 123"/>
                  <a:gd name="T9" fmla="*/ 69 h 138"/>
                  <a:gd name="T10" fmla="*/ 29 w 123"/>
                  <a:gd name="T11" fmla="*/ 87 h 138"/>
                  <a:gd name="T12" fmla="*/ 38 w 123"/>
                  <a:gd name="T13" fmla="*/ 101 h 138"/>
                  <a:gd name="T14" fmla="*/ 48 w 123"/>
                  <a:gd name="T15" fmla="*/ 110 h 138"/>
                  <a:gd name="T16" fmla="*/ 62 w 123"/>
                  <a:gd name="T17" fmla="*/ 113 h 138"/>
                  <a:gd name="T18" fmla="*/ 77 w 123"/>
                  <a:gd name="T19" fmla="*/ 110 h 138"/>
                  <a:gd name="T20" fmla="*/ 87 w 123"/>
                  <a:gd name="T21" fmla="*/ 101 h 138"/>
                  <a:gd name="T22" fmla="*/ 95 w 123"/>
                  <a:gd name="T23" fmla="*/ 87 h 138"/>
                  <a:gd name="T24" fmla="*/ 98 w 123"/>
                  <a:gd name="T25" fmla="*/ 69 h 138"/>
                  <a:gd name="T26" fmla="*/ 95 w 123"/>
                  <a:gd name="T27" fmla="*/ 53 h 138"/>
                  <a:gd name="T28" fmla="*/ 87 w 123"/>
                  <a:gd name="T29" fmla="*/ 39 h 138"/>
                  <a:gd name="T30" fmla="*/ 77 w 123"/>
                  <a:gd name="T31" fmla="*/ 30 h 138"/>
                  <a:gd name="T32" fmla="*/ 62 w 123"/>
                  <a:gd name="T33" fmla="*/ 27 h 138"/>
                  <a:gd name="T34" fmla="*/ 62 w 123"/>
                  <a:gd name="T35" fmla="*/ 0 h 138"/>
                  <a:gd name="T36" fmla="*/ 81 w 123"/>
                  <a:gd name="T37" fmla="*/ 5 h 138"/>
                  <a:gd name="T38" fmla="*/ 99 w 123"/>
                  <a:gd name="T39" fmla="*/ 14 h 138"/>
                  <a:gd name="T40" fmla="*/ 113 w 123"/>
                  <a:gd name="T41" fmla="*/ 29 h 138"/>
                  <a:gd name="T42" fmla="*/ 120 w 123"/>
                  <a:gd name="T43" fmla="*/ 48 h 138"/>
                  <a:gd name="T44" fmla="*/ 123 w 123"/>
                  <a:gd name="T45" fmla="*/ 69 h 138"/>
                  <a:gd name="T46" fmla="*/ 120 w 123"/>
                  <a:gd name="T47" fmla="*/ 92 h 138"/>
                  <a:gd name="T48" fmla="*/ 113 w 123"/>
                  <a:gd name="T49" fmla="*/ 111 h 138"/>
                  <a:gd name="T50" fmla="*/ 99 w 123"/>
                  <a:gd name="T51" fmla="*/ 126 h 138"/>
                  <a:gd name="T52" fmla="*/ 81 w 123"/>
                  <a:gd name="T53" fmla="*/ 135 h 138"/>
                  <a:gd name="T54" fmla="*/ 62 w 123"/>
                  <a:gd name="T55" fmla="*/ 138 h 138"/>
                  <a:gd name="T56" fmla="*/ 42 w 123"/>
                  <a:gd name="T57" fmla="*/ 135 h 138"/>
                  <a:gd name="T58" fmla="*/ 26 w 123"/>
                  <a:gd name="T59" fmla="*/ 126 h 138"/>
                  <a:gd name="T60" fmla="*/ 12 w 123"/>
                  <a:gd name="T61" fmla="*/ 111 h 138"/>
                  <a:gd name="T62" fmla="*/ 5 w 123"/>
                  <a:gd name="T63" fmla="*/ 92 h 138"/>
                  <a:gd name="T64" fmla="*/ 0 w 123"/>
                  <a:gd name="T65" fmla="*/ 69 h 138"/>
                  <a:gd name="T66" fmla="*/ 5 w 123"/>
                  <a:gd name="T67" fmla="*/ 48 h 138"/>
                  <a:gd name="T68" fmla="*/ 12 w 123"/>
                  <a:gd name="T69" fmla="*/ 29 h 138"/>
                  <a:gd name="T70" fmla="*/ 26 w 123"/>
                  <a:gd name="T71" fmla="*/ 14 h 138"/>
                  <a:gd name="T72" fmla="*/ 42 w 123"/>
                  <a:gd name="T73" fmla="*/ 5 h 138"/>
                  <a:gd name="T74" fmla="*/ 62 w 123"/>
                  <a:gd name="T7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8">
                    <a:moveTo>
                      <a:pt x="62" y="27"/>
                    </a:moveTo>
                    <a:lnTo>
                      <a:pt x="48" y="30"/>
                    </a:lnTo>
                    <a:lnTo>
                      <a:pt x="38" y="39"/>
                    </a:lnTo>
                    <a:lnTo>
                      <a:pt x="29" y="53"/>
                    </a:lnTo>
                    <a:lnTo>
                      <a:pt x="27" y="69"/>
                    </a:lnTo>
                    <a:lnTo>
                      <a:pt x="29" y="87"/>
                    </a:lnTo>
                    <a:lnTo>
                      <a:pt x="38" y="101"/>
                    </a:lnTo>
                    <a:lnTo>
                      <a:pt x="48" y="110"/>
                    </a:lnTo>
                    <a:lnTo>
                      <a:pt x="62" y="113"/>
                    </a:lnTo>
                    <a:lnTo>
                      <a:pt x="77" y="110"/>
                    </a:lnTo>
                    <a:lnTo>
                      <a:pt x="87" y="101"/>
                    </a:lnTo>
                    <a:lnTo>
                      <a:pt x="95" y="87"/>
                    </a:lnTo>
                    <a:lnTo>
                      <a:pt x="98" y="69"/>
                    </a:lnTo>
                    <a:lnTo>
                      <a:pt x="95" y="53"/>
                    </a:lnTo>
                    <a:lnTo>
                      <a:pt x="87" y="39"/>
                    </a:lnTo>
                    <a:lnTo>
                      <a:pt x="77" y="30"/>
                    </a:lnTo>
                    <a:lnTo>
                      <a:pt x="62" y="27"/>
                    </a:lnTo>
                    <a:close/>
                    <a:moveTo>
                      <a:pt x="62" y="0"/>
                    </a:moveTo>
                    <a:lnTo>
                      <a:pt x="81" y="5"/>
                    </a:lnTo>
                    <a:lnTo>
                      <a:pt x="99" y="14"/>
                    </a:lnTo>
                    <a:lnTo>
                      <a:pt x="113" y="29"/>
                    </a:lnTo>
                    <a:lnTo>
                      <a:pt x="120" y="48"/>
                    </a:lnTo>
                    <a:lnTo>
                      <a:pt x="123" y="69"/>
                    </a:lnTo>
                    <a:lnTo>
                      <a:pt x="120" y="92"/>
                    </a:lnTo>
                    <a:lnTo>
                      <a:pt x="113" y="111"/>
                    </a:lnTo>
                    <a:lnTo>
                      <a:pt x="99" y="126"/>
                    </a:lnTo>
                    <a:lnTo>
                      <a:pt x="81" y="135"/>
                    </a:lnTo>
                    <a:lnTo>
                      <a:pt x="62" y="138"/>
                    </a:lnTo>
                    <a:lnTo>
                      <a:pt x="42" y="135"/>
                    </a:lnTo>
                    <a:lnTo>
                      <a:pt x="26" y="126"/>
                    </a:lnTo>
                    <a:lnTo>
                      <a:pt x="12" y="111"/>
                    </a:lnTo>
                    <a:lnTo>
                      <a:pt x="5" y="92"/>
                    </a:lnTo>
                    <a:lnTo>
                      <a:pt x="0" y="69"/>
                    </a:lnTo>
                    <a:lnTo>
                      <a:pt x="5" y="48"/>
                    </a:lnTo>
                    <a:lnTo>
                      <a:pt x="12" y="29"/>
                    </a:lnTo>
                    <a:lnTo>
                      <a:pt x="26" y="14"/>
                    </a:lnTo>
                    <a:lnTo>
                      <a:pt x="42" y="5"/>
                    </a:lnTo>
                    <a:lnTo>
                      <a:pt x="62" y="0"/>
                    </a:lnTo>
                    <a:close/>
                  </a:path>
                </a:pathLst>
              </a:custGeom>
              <a:grpFill/>
              <a:ln w="0">
                <a:noFill/>
                <a:prstDash val="solid"/>
                <a:round/>
                <a:headEnd/>
                <a:tailEnd/>
              </a:ln>
            </p:spPr>
            <p:txBody>
              <a:bodyPr vert="horz" wrap="square" lIns="95232" tIns="47616" rIns="95232" bIns="47616" numCol="1" anchor="t" anchorCtr="0" compatLnSpc="1">
                <a:prstTxWarp prst="textNoShape">
                  <a:avLst/>
                </a:prstTxWarp>
              </a:bodyPr>
              <a:lstStyle/>
              <a:p>
                <a:pPr algn="r"/>
                <a:endParaRPr lang="pt-BR" sz="1953"/>
              </a:p>
            </p:txBody>
          </p:sp>
          <p:sp>
            <p:nvSpPr>
              <p:cNvPr id="40" name="Freeform 6183"/>
              <p:cNvSpPr>
                <a:spLocks noEditPoints="1"/>
              </p:cNvSpPr>
              <p:nvPr/>
            </p:nvSpPr>
            <p:spPr bwMode="auto">
              <a:xfrm>
                <a:off x="697564" y="1687067"/>
                <a:ext cx="177824" cy="207461"/>
              </a:xfrm>
              <a:custGeom>
                <a:avLst/>
                <a:gdLst>
                  <a:gd name="T0" fmla="*/ 80 w 120"/>
                  <a:gd name="T1" fmla="*/ 27 h 140"/>
                  <a:gd name="T2" fmla="*/ 47 w 120"/>
                  <a:gd name="T3" fmla="*/ 36 h 140"/>
                  <a:gd name="T4" fmla="*/ 35 w 120"/>
                  <a:gd name="T5" fmla="*/ 44 h 140"/>
                  <a:gd name="T6" fmla="*/ 27 w 120"/>
                  <a:gd name="T7" fmla="*/ 54 h 140"/>
                  <a:gd name="T8" fmla="*/ 26 w 120"/>
                  <a:gd name="T9" fmla="*/ 66 h 140"/>
                  <a:gd name="T10" fmla="*/ 29 w 120"/>
                  <a:gd name="T11" fmla="*/ 114 h 140"/>
                  <a:gd name="T12" fmla="*/ 93 w 120"/>
                  <a:gd name="T13" fmla="*/ 114 h 140"/>
                  <a:gd name="T14" fmla="*/ 80 w 120"/>
                  <a:gd name="T15" fmla="*/ 27 h 140"/>
                  <a:gd name="T16" fmla="*/ 90 w 120"/>
                  <a:gd name="T17" fmla="*/ 0 h 140"/>
                  <a:gd name="T18" fmla="*/ 95 w 120"/>
                  <a:gd name="T19" fmla="*/ 0 h 140"/>
                  <a:gd name="T20" fmla="*/ 99 w 120"/>
                  <a:gd name="T21" fmla="*/ 3 h 140"/>
                  <a:gd name="T22" fmla="*/ 102 w 120"/>
                  <a:gd name="T23" fmla="*/ 6 h 140"/>
                  <a:gd name="T24" fmla="*/ 104 w 120"/>
                  <a:gd name="T25" fmla="*/ 11 h 140"/>
                  <a:gd name="T26" fmla="*/ 120 w 120"/>
                  <a:gd name="T27" fmla="*/ 125 h 140"/>
                  <a:gd name="T28" fmla="*/ 120 w 120"/>
                  <a:gd name="T29" fmla="*/ 129 h 140"/>
                  <a:gd name="T30" fmla="*/ 119 w 120"/>
                  <a:gd name="T31" fmla="*/ 132 h 140"/>
                  <a:gd name="T32" fmla="*/ 117 w 120"/>
                  <a:gd name="T33" fmla="*/ 135 h 140"/>
                  <a:gd name="T34" fmla="*/ 114 w 120"/>
                  <a:gd name="T35" fmla="*/ 138 h 140"/>
                  <a:gd name="T36" fmla="*/ 111 w 120"/>
                  <a:gd name="T37" fmla="*/ 140 h 140"/>
                  <a:gd name="T38" fmla="*/ 108 w 120"/>
                  <a:gd name="T39" fmla="*/ 140 h 140"/>
                  <a:gd name="T40" fmla="*/ 17 w 120"/>
                  <a:gd name="T41" fmla="*/ 140 h 140"/>
                  <a:gd name="T42" fmla="*/ 12 w 120"/>
                  <a:gd name="T43" fmla="*/ 140 h 140"/>
                  <a:gd name="T44" fmla="*/ 8 w 120"/>
                  <a:gd name="T45" fmla="*/ 137 h 140"/>
                  <a:gd name="T46" fmla="*/ 5 w 120"/>
                  <a:gd name="T47" fmla="*/ 132 h 140"/>
                  <a:gd name="T48" fmla="*/ 3 w 120"/>
                  <a:gd name="T49" fmla="*/ 128 h 140"/>
                  <a:gd name="T50" fmla="*/ 0 w 120"/>
                  <a:gd name="T51" fmla="*/ 68 h 140"/>
                  <a:gd name="T52" fmla="*/ 2 w 120"/>
                  <a:gd name="T53" fmla="*/ 51 h 140"/>
                  <a:gd name="T54" fmla="*/ 9 w 120"/>
                  <a:gd name="T55" fmla="*/ 35 h 140"/>
                  <a:gd name="T56" fmla="*/ 23 w 120"/>
                  <a:gd name="T57" fmla="*/ 21 h 140"/>
                  <a:gd name="T58" fmla="*/ 38 w 120"/>
                  <a:gd name="T59" fmla="*/ 12 h 140"/>
                  <a:gd name="T60" fmla="*/ 63 w 120"/>
                  <a:gd name="T61" fmla="*/ 5 h 140"/>
                  <a:gd name="T62" fmla="*/ 90 w 120"/>
                  <a:gd name="T6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 h="140">
                    <a:moveTo>
                      <a:pt x="80" y="27"/>
                    </a:moveTo>
                    <a:lnTo>
                      <a:pt x="47" y="36"/>
                    </a:lnTo>
                    <a:lnTo>
                      <a:pt x="35" y="44"/>
                    </a:lnTo>
                    <a:lnTo>
                      <a:pt x="27" y="54"/>
                    </a:lnTo>
                    <a:lnTo>
                      <a:pt x="26" y="66"/>
                    </a:lnTo>
                    <a:lnTo>
                      <a:pt x="29" y="114"/>
                    </a:lnTo>
                    <a:lnTo>
                      <a:pt x="93" y="114"/>
                    </a:lnTo>
                    <a:lnTo>
                      <a:pt x="80" y="27"/>
                    </a:lnTo>
                    <a:close/>
                    <a:moveTo>
                      <a:pt x="90" y="0"/>
                    </a:moveTo>
                    <a:lnTo>
                      <a:pt x="95" y="0"/>
                    </a:lnTo>
                    <a:lnTo>
                      <a:pt x="99" y="3"/>
                    </a:lnTo>
                    <a:lnTo>
                      <a:pt x="102" y="6"/>
                    </a:lnTo>
                    <a:lnTo>
                      <a:pt x="104" y="11"/>
                    </a:lnTo>
                    <a:lnTo>
                      <a:pt x="120" y="125"/>
                    </a:lnTo>
                    <a:lnTo>
                      <a:pt x="120" y="129"/>
                    </a:lnTo>
                    <a:lnTo>
                      <a:pt x="119" y="132"/>
                    </a:lnTo>
                    <a:lnTo>
                      <a:pt x="117" y="135"/>
                    </a:lnTo>
                    <a:lnTo>
                      <a:pt x="114" y="138"/>
                    </a:lnTo>
                    <a:lnTo>
                      <a:pt x="111" y="140"/>
                    </a:lnTo>
                    <a:lnTo>
                      <a:pt x="108" y="140"/>
                    </a:lnTo>
                    <a:lnTo>
                      <a:pt x="17" y="140"/>
                    </a:lnTo>
                    <a:lnTo>
                      <a:pt x="12" y="140"/>
                    </a:lnTo>
                    <a:lnTo>
                      <a:pt x="8" y="137"/>
                    </a:lnTo>
                    <a:lnTo>
                      <a:pt x="5" y="132"/>
                    </a:lnTo>
                    <a:lnTo>
                      <a:pt x="3" y="128"/>
                    </a:lnTo>
                    <a:lnTo>
                      <a:pt x="0" y="68"/>
                    </a:lnTo>
                    <a:lnTo>
                      <a:pt x="2" y="51"/>
                    </a:lnTo>
                    <a:lnTo>
                      <a:pt x="9" y="35"/>
                    </a:lnTo>
                    <a:lnTo>
                      <a:pt x="23" y="21"/>
                    </a:lnTo>
                    <a:lnTo>
                      <a:pt x="38" y="12"/>
                    </a:lnTo>
                    <a:lnTo>
                      <a:pt x="63" y="5"/>
                    </a:lnTo>
                    <a:lnTo>
                      <a:pt x="90" y="0"/>
                    </a:lnTo>
                    <a:close/>
                  </a:path>
                </a:pathLst>
              </a:custGeom>
              <a:grpFill/>
              <a:ln w="0">
                <a:noFill/>
                <a:prstDash val="solid"/>
                <a:round/>
                <a:headEnd/>
                <a:tailEnd/>
              </a:ln>
            </p:spPr>
            <p:txBody>
              <a:bodyPr vert="horz" wrap="square" lIns="95232" tIns="47616" rIns="95232" bIns="47616" numCol="1" anchor="t" anchorCtr="0" compatLnSpc="1">
                <a:prstTxWarp prst="textNoShape">
                  <a:avLst/>
                </a:prstTxWarp>
              </a:bodyPr>
              <a:lstStyle/>
              <a:p>
                <a:pPr algn="r"/>
                <a:endParaRPr lang="pt-BR" sz="1953"/>
              </a:p>
            </p:txBody>
          </p:sp>
          <p:sp>
            <p:nvSpPr>
              <p:cNvPr id="41" name="Freeform 6184"/>
              <p:cNvSpPr>
                <a:spLocks noEditPoints="1"/>
              </p:cNvSpPr>
              <p:nvPr/>
            </p:nvSpPr>
            <p:spPr bwMode="auto">
              <a:xfrm>
                <a:off x="847232" y="1687067"/>
                <a:ext cx="177824" cy="207461"/>
              </a:xfrm>
              <a:custGeom>
                <a:avLst/>
                <a:gdLst>
                  <a:gd name="T0" fmla="*/ 39 w 120"/>
                  <a:gd name="T1" fmla="*/ 27 h 140"/>
                  <a:gd name="T2" fmla="*/ 27 w 120"/>
                  <a:gd name="T3" fmla="*/ 114 h 140"/>
                  <a:gd name="T4" fmla="*/ 91 w 120"/>
                  <a:gd name="T5" fmla="*/ 114 h 140"/>
                  <a:gd name="T6" fmla="*/ 94 w 120"/>
                  <a:gd name="T7" fmla="*/ 66 h 140"/>
                  <a:gd name="T8" fmla="*/ 93 w 120"/>
                  <a:gd name="T9" fmla="*/ 54 h 140"/>
                  <a:gd name="T10" fmla="*/ 85 w 120"/>
                  <a:gd name="T11" fmla="*/ 44 h 140"/>
                  <a:gd name="T12" fmla="*/ 73 w 120"/>
                  <a:gd name="T13" fmla="*/ 36 h 140"/>
                  <a:gd name="T14" fmla="*/ 39 w 120"/>
                  <a:gd name="T15" fmla="*/ 27 h 140"/>
                  <a:gd name="T16" fmla="*/ 30 w 120"/>
                  <a:gd name="T17" fmla="*/ 0 h 140"/>
                  <a:gd name="T18" fmla="*/ 57 w 120"/>
                  <a:gd name="T19" fmla="*/ 5 h 140"/>
                  <a:gd name="T20" fmla="*/ 82 w 120"/>
                  <a:gd name="T21" fmla="*/ 12 h 140"/>
                  <a:gd name="T22" fmla="*/ 97 w 120"/>
                  <a:gd name="T23" fmla="*/ 21 h 140"/>
                  <a:gd name="T24" fmla="*/ 111 w 120"/>
                  <a:gd name="T25" fmla="*/ 35 h 140"/>
                  <a:gd name="T26" fmla="*/ 118 w 120"/>
                  <a:gd name="T27" fmla="*/ 51 h 140"/>
                  <a:gd name="T28" fmla="*/ 120 w 120"/>
                  <a:gd name="T29" fmla="*/ 68 h 140"/>
                  <a:gd name="T30" fmla="*/ 115 w 120"/>
                  <a:gd name="T31" fmla="*/ 128 h 140"/>
                  <a:gd name="T32" fmla="*/ 115 w 120"/>
                  <a:gd name="T33" fmla="*/ 132 h 140"/>
                  <a:gd name="T34" fmla="*/ 112 w 120"/>
                  <a:gd name="T35" fmla="*/ 137 h 140"/>
                  <a:gd name="T36" fmla="*/ 108 w 120"/>
                  <a:gd name="T37" fmla="*/ 140 h 140"/>
                  <a:gd name="T38" fmla="*/ 103 w 120"/>
                  <a:gd name="T39" fmla="*/ 140 h 140"/>
                  <a:gd name="T40" fmla="*/ 12 w 120"/>
                  <a:gd name="T41" fmla="*/ 140 h 140"/>
                  <a:gd name="T42" fmla="*/ 9 w 120"/>
                  <a:gd name="T43" fmla="*/ 140 h 140"/>
                  <a:gd name="T44" fmla="*/ 6 w 120"/>
                  <a:gd name="T45" fmla="*/ 138 h 140"/>
                  <a:gd name="T46" fmla="*/ 3 w 120"/>
                  <a:gd name="T47" fmla="*/ 135 h 140"/>
                  <a:gd name="T48" fmla="*/ 1 w 120"/>
                  <a:gd name="T49" fmla="*/ 132 h 140"/>
                  <a:gd name="T50" fmla="*/ 0 w 120"/>
                  <a:gd name="T51" fmla="*/ 129 h 140"/>
                  <a:gd name="T52" fmla="*/ 0 w 120"/>
                  <a:gd name="T53" fmla="*/ 125 h 140"/>
                  <a:gd name="T54" fmla="*/ 16 w 120"/>
                  <a:gd name="T55" fmla="*/ 11 h 140"/>
                  <a:gd name="T56" fmla="*/ 18 w 120"/>
                  <a:gd name="T57" fmla="*/ 6 h 140"/>
                  <a:gd name="T58" fmla="*/ 21 w 120"/>
                  <a:gd name="T59" fmla="*/ 3 h 140"/>
                  <a:gd name="T60" fmla="*/ 25 w 120"/>
                  <a:gd name="T61" fmla="*/ 0 h 140"/>
                  <a:gd name="T62" fmla="*/ 30 w 120"/>
                  <a:gd name="T6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 h="140">
                    <a:moveTo>
                      <a:pt x="39" y="27"/>
                    </a:moveTo>
                    <a:lnTo>
                      <a:pt x="27" y="114"/>
                    </a:lnTo>
                    <a:lnTo>
                      <a:pt x="91" y="114"/>
                    </a:lnTo>
                    <a:lnTo>
                      <a:pt x="94" y="66"/>
                    </a:lnTo>
                    <a:lnTo>
                      <a:pt x="93" y="54"/>
                    </a:lnTo>
                    <a:lnTo>
                      <a:pt x="85" y="44"/>
                    </a:lnTo>
                    <a:lnTo>
                      <a:pt x="73" y="36"/>
                    </a:lnTo>
                    <a:lnTo>
                      <a:pt x="39" y="27"/>
                    </a:lnTo>
                    <a:close/>
                    <a:moveTo>
                      <a:pt x="30" y="0"/>
                    </a:moveTo>
                    <a:lnTo>
                      <a:pt x="57" y="5"/>
                    </a:lnTo>
                    <a:lnTo>
                      <a:pt x="82" y="12"/>
                    </a:lnTo>
                    <a:lnTo>
                      <a:pt x="97" y="21"/>
                    </a:lnTo>
                    <a:lnTo>
                      <a:pt x="111" y="35"/>
                    </a:lnTo>
                    <a:lnTo>
                      <a:pt x="118" y="51"/>
                    </a:lnTo>
                    <a:lnTo>
                      <a:pt x="120" y="68"/>
                    </a:lnTo>
                    <a:lnTo>
                      <a:pt x="115" y="128"/>
                    </a:lnTo>
                    <a:lnTo>
                      <a:pt x="115" y="132"/>
                    </a:lnTo>
                    <a:lnTo>
                      <a:pt x="112" y="137"/>
                    </a:lnTo>
                    <a:lnTo>
                      <a:pt x="108" y="140"/>
                    </a:lnTo>
                    <a:lnTo>
                      <a:pt x="103" y="140"/>
                    </a:lnTo>
                    <a:lnTo>
                      <a:pt x="12" y="140"/>
                    </a:lnTo>
                    <a:lnTo>
                      <a:pt x="9" y="140"/>
                    </a:lnTo>
                    <a:lnTo>
                      <a:pt x="6" y="138"/>
                    </a:lnTo>
                    <a:lnTo>
                      <a:pt x="3" y="135"/>
                    </a:lnTo>
                    <a:lnTo>
                      <a:pt x="1" y="132"/>
                    </a:lnTo>
                    <a:lnTo>
                      <a:pt x="0" y="129"/>
                    </a:lnTo>
                    <a:lnTo>
                      <a:pt x="0" y="125"/>
                    </a:lnTo>
                    <a:lnTo>
                      <a:pt x="16" y="11"/>
                    </a:lnTo>
                    <a:lnTo>
                      <a:pt x="18" y="6"/>
                    </a:lnTo>
                    <a:lnTo>
                      <a:pt x="21" y="3"/>
                    </a:lnTo>
                    <a:lnTo>
                      <a:pt x="25" y="0"/>
                    </a:lnTo>
                    <a:lnTo>
                      <a:pt x="30" y="0"/>
                    </a:lnTo>
                    <a:close/>
                  </a:path>
                </a:pathLst>
              </a:custGeom>
              <a:grpFill/>
              <a:ln w="0">
                <a:noFill/>
                <a:prstDash val="solid"/>
                <a:round/>
                <a:headEnd/>
                <a:tailEnd/>
              </a:ln>
            </p:spPr>
            <p:txBody>
              <a:bodyPr vert="horz" wrap="square" lIns="95232" tIns="47616" rIns="95232" bIns="47616" numCol="1" anchor="t" anchorCtr="0" compatLnSpc="1">
                <a:prstTxWarp prst="textNoShape">
                  <a:avLst/>
                </a:prstTxWarp>
              </a:bodyPr>
              <a:lstStyle/>
              <a:p>
                <a:pPr algn="r"/>
                <a:endParaRPr lang="pt-BR" sz="1953"/>
              </a:p>
            </p:txBody>
          </p:sp>
          <p:sp>
            <p:nvSpPr>
              <p:cNvPr id="42" name="Freeform 6185"/>
              <p:cNvSpPr>
                <a:spLocks/>
              </p:cNvSpPr>
              <p:nvPr/>
            </p:nvSpPr>
            <p:spPr bwMode="auto">
              <a:xfrm>
                <a:off x="905025" y="1707813"/>
                <a:ext cx="50383" cy="173379"/>
              </a:xfrm>
              <a:custGeom>
                <a:avLst/>
                <a:gdLst>
                  <a:gd name="T0" fmla="*/ 19 w 34"/>
                  <a:gd name="T1" fmla="*/ 0 h 117"/>
                  <a:gd name="T2" fmla="*/ 22 w 34"/>
                  <a:gd name="T3" fmla="*/ 0 h 117"/>
                  <a:gd name="T4" fmla="*/ 25 w 34"/>
                  <a:gd name="T5" fmla="*/ 1 h 117"/>
                  <a:gd name="T6" fmla="*/ 27 w 34"/>
                  <a:gd name="T7" fmla="*/ 4 h 117"/>
                  <a:gd name="T8" fmla="*/ 34 w 34"/>
                  <a:gd name="T9" fmla="*/ 39 h 117"/>
                  <a:gd name="T10" fmla="*/ 34 w 34"/>
                  <a:gd name="T11" fmla="*/ 42 h 117"/>
                  <a:gd name="T12" fmla="*/ 33 w 34"/>
                  <a:gd name="T13" fmla="*/ 45 h 117"/>
                  <a:gd name="T14" fmla="*/ 31 w 34"/>
                  <a:gd name="T15" fmla="*/ 46 h 117"/>
                  <a:gd name="T16" fmla="*/ 18 w 34"/>
                  <a:gd name="T17" fmla="*/ 51 h 117"/>
                  <a:gd name="T18" fmla="*/ 28 w 34"/>
                  <a:gd name="T19" fmla="*/ 64 h 117"/>
                  <a:gd name="T20" fmla="*/ 28 w 34"/>
                  <a:gd name="T21" fmla="*/ 67 h 117"/>
                  <a:gd name="T22" fmla="*/ 28 w 34"/>
                  <a:gd name="T23" fmla="*/ 70 h 117"/>
                  <a:gd name="T24" fmla="*/ 12 w 34"/>
                  <a:gd name="T25" fmla="*/ 114 h 117"/>
                  <a:gd name="T26" fmla="*/ 10 w 34"/>
                  <a:gd name="T27" fmla="*/ 115 h 117"/>
                  <a:gd name="T28" fmla="*/ 9 w 34"/>
                  <a:gd name="T29" fmla="*/ 117 h 117"/>
                  <a:gd name="T30" fmla="*/ 6 w 34"/>
                  <a:gd name="T31" fmla="*/ 117 h 117"/>
                  <a:gd name="T32" fmla="*/ 4 w 34"/>
                  <a:gd name="T33" fmla="*/ 117 h 117"/>
                  <a:gd name="T34" fmla="*/ 1 w 34"/>
                  <a:gd name="T35" fmla="*/ 115 h 117"/>
                  <a:gd name="T36" fmla="*/ 0 w 34"/>
                  <a:gd name="T37" fmla="*/ 112 h 117"/>
                  <a:gd name="T38" fmla="*/ 0 w 34"/>
                  <a:gd name="T39" fmla="*/ 109 h 117"/>
                  <a:gd name="T40" fmla="*/ 15 w 34"/>
                  <a:gd name="T41" fmla="*/ 69 h 117"/>
                  <a:gd name="T42" fmla="*/ 3 w 34"/>
                  <a:gd name="T43" fmla="*/ 51 h 117"/>
                  <a:gd name="T44" fmla="*/ 1 w 34"/>
                  <a:gd name="T45" fmla="*/ 48 h 117"/>
                  <a:gd name="T46" fmla="*/ 3 w 34"/>
                  <a:gd name="T47" fmla="*/ 45 h 117"/>
                  <a:gd name="T48" fmla="*/ 4 w 34"/>
                  <a:gd name="T49" fmla="*/ 42 h 117"/>
                  <a:gd name="T50" fmla="*/ 6 w 34"/>
                  <a:gd name="T51" fmla="*/ 40 h 117"/>
                  <a:gd name="T52" fmla="*/ 21 w 34"/>
                  <a:gd name="T53" fmla="*/ 36 h 117"/>
                  <a:gd name="T54" fmla="*/ 13 w 34"/>
                  <a:gd name="T55" fmla="*/ 7 h 117"/>
                  <a:gd name="T56" fmla="*/ 13 w 34"/>
                  <a:gd name="T57" fmla="*/ 3 h 117"/>
                  <a:gd name="T58" fmla="*/ 16 w 34"/>
                  <a:gd name="T59" fmla="*/ 1 h 117"/>
                  <a:gd name="T60" fmla="*/ 19 w 34"/>
                  <a:gd name="T6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 h="117">
                    <a:moveTo>
                      <a:pt x="19" y="0"/>
                    </a:moveTo>
                    <a:lnTo>
                      <a:pt x="22" y="0"/>
                    </a:lnTo>
                    <a:lnTo>
                      <a:pt x="25" y="1"/>
                    </a:lnTo>
                    <a:lnTo>
                      <a:pt x="27" y="4"/>
                    </a:lnTo>
                    <a:lnTo>
                      <a:pt x="34" y="39"/>
                    </a:lnTo>
                    <a:lnTo>
                      <a:pt x="34" y="42"/>
                    </a:lnTo>
                    <a:lnTo>
                      <a:pt x="33" y="45"/>
                    </a:lnTo>
                    <a:lnTo>
                      <a:pt x="31" y="46"/>
                    </a:lnTo>
                    <a:lnTo>
                      <a:pt x="18" y="51"/>
                    </a:lnTo>
                    <a:lnTo>
                      <a:pt x="28" y="64"/>
                    </a:lnTo>
                    <a:lnTo>
                      <a:pt x="28" y="67"/>
                    </a:lnTo>
                    <a:lnTo>
                      <a:pt x="28" y="70"/>
                    </a:lnTo>
                    <a:lnTo>
                      <a:pt x="12" y="114"/>
                    </a:lnTo>
                    <a:lnTo>
                      <a:pt x="10" y="115"/>
                    </a:lnTo>
                    <a:lnTo>
                      <a:pt x="9" y="117"/>
                    </a:lnTo>
                    <a:lnTo>
                      <a:pt x="6" y="117"/>
                    </a:lnTo>
                    <a:lnTo>
                      <a:pt x="4" y="117"/>
                    </a:lnTo>
                    <a:lnTo>
                      <a:pt x="1" y="115"/>
                    </a:lnTo>
                    <a:lnTo>
                      <a:pt x="0" y="112"/>
                    </a:lnTo>
                    <a:lnTo>
                      <a:pt x="0" y="109"/>
                    </a:lnTo>
                    <a:lnTo>
                      <a:pt x="15" y="69"/>
                    </a:lnTo>
                    <a:lnTo>
                      <a:pt x="3" y="51"/>
                    </a:lnTo>
                    <a:lnTo>
                      <a:pt x="1" y="48"/>
                    </a:lnTo>
                    <a:lnTo>
                      <a:pt x="3" y="45"/>
                    </a:lnTo>
                    <a:lnTo>
                      <a:pt x="4" y="42"/>
                    </a:lnTo>
                    <a:lnTo>
                      <a:pt x="6" y="40"/>
                    </a:lnTo>
                    <a:lnTo>
                      <a:pt x="21" y="36"/>
                    </a:lnTo>
                    <a:lnTo>
                      <a:pt x="13" y="7"/>
                    </a:lnTo>
                    <a:lnTo>
                      <a:pt x="13" y="3"/>
                    </a:lnTo>
                    <a:lnTo>
                      <a:pt x="16" y="1"/>
                    </a:lnTo>
                    <a:lnTo>
                      <a:pt x="19" y="0"/>
                    </a:lnTo>
                    <a:close/>
                  </a:path>
                </a:pathLst>
              </a:custGeom>
              <a:grpFill/>
              <a:ln w="0">
                <a:noFill/>
                <a:prstDash val="solid"/>
                <a:round/>
                <a:headEnd/>
                <a:tailEnd/>
              </a:ln>
            </p:spPr>
            <p:txBody>
              <a:bodyPr vert="horz" wrap="square" lIns="95232" tIns="47616" rIns="95232" bIns="47616" numCol="1" anchor="t" anchorCtr="0" compatLnSpc="1">
                <a:prstTxWarp prst="textNoShape">
                  <a:avLst/>
                </a:prstTxWarp>
              </a:bodyPr>
              <a:lstStyle/>
              <a:p>
                <a:pPr algn="r"/>
                <a:endParaRPr lang="pt-BR" sz="1953"/>
              </a:p>
            </p:txBody>
          </p:sp>
          <p:sp>
            <p:nvSpPr>
              <p:cNvPr id="43" name="Freeform 6186"/>
              <p:cNvSpPr>
                <a:spLocks/>
              </p:cNvSpPr>
              <p:nvPr/>
            </p:nvSpPr>
            <p:spPr bwMode="auto">
              <a:xfrm>
                <a:off x="764248" y="1707813"/>
                <a:ext cx="53347" cy="173379"/>
              </a:xfrm>
              <a:custGeom>
                <a:avLst/>
                <a:gdLst>
                  <a:gd name="T0" fmla="*/ 17 w 36"/>
                  <a:gd name="T1" fmla="*/ 0 h 117"/>
                  <a:gd name="T2" fmla="*/ 20 w 36"/>
                  <a:gd name="T3" fmla="*/ 1 h 117"/>
                  <a:gd name="T4" fmla="*/ 21 w 36"/>
                  <a:gd name="T5" fmla="*/ 3 h 117"/>
                  <a:gd name="T6" fmla="*/ 21 w 36"/>
                  <a:gd name="T7" fmla="*/ 7 h 117"/>
                  <a:gd name="T8" fmla="*/ 15 w 36"/>
                  <a:gd name="T9" fmla="*/ 36 h 117"/>
                  <a:gd name="T10" fmla="*/ 29 w 36"/>
                  <a:gd name="T11" fmla="*/ 40 h 117"/>
                  <a:gd name="T12" fmla="*/ 32 w 36"/>
                  <a:gd name="T13" fmla="*/ 42 h 117"/>
                  <a:gd name="T14" fmla="*/ 33 w 36"/>
                  <a:gd name="T15" fmla="*/ 45 h 117"/>
                  <a:gd name="T16" fmla="*/ 33 w 36"/>
                  <a:gd name="T17" fmla="*/ 48 h 117"/>
                  <a:gd name="T18" fmla="*/ 33 w 36"/>
                  <a:gd name="T19" fmla="*/ 51 h 117"/>
                  <a:gd name="T20" fmla="*/ 21 w 36"/>
                  <a:gd name="T21" fmla="*/ 69 h 117"/>
                  <a:gd name="T22" fmla="*/ 36 w 36"/>
                  <a:gd name="T23" fmla="*/ 109 h 117"/>
                  <a:gd name="T24" fmla="*/ 36 w 36"/>
                  <a:gd name="T25" fmla="*/ 112 h 117"/>
                  <a:gd name="T26" fmla="*/ 35 w 36"/>
                  <a:gd name="T27" fmla="*/ 115 h 117"/>
                  <a:gd name="T28" fmla="*/ 32 w 36"/>
                  <a:gd name="T29" fmla="*/ 117 h 117"/>
                  <a:gd name="T30" fmla="*/ 30 w 36"/>
                  <a:gd name="T31" fmla="*/ 117 h 117"/>
                  <a:gd name="T32" fmla="*/ 27 w 36"/>
                  <a:gd name="T33" fmla="*/ 117 h 117"/>
                  <a:gd name="T34" fmla="*/ 26 w 36"/>
                  <a:gd name="T35" fmla="*/ 115 h 117"/>
                  <a:gd name="T36" fmla="*/ 24 w 36"/>
                  <a:gd name="T37" fmla="*/ 114 h 117"/>
                  <a:gd name="T38" fmla="*/ 8 w 36"/>
                  <a:gd name="T39" fmla="*/ 70 h 117"/>
                  <a:gd name="T40" fmla="*/ 8 w 36"/>
                  <a:gd name="T41" fmla="*/ 67 h 117"/>
                  <a:gd name="T42" fmla="*/ 8 w 36"/>
                  <a:gd name="T43" fmla="*/ 64 h 117"/>
                  <a:gd name="T44" fmla="*/ 18 w 36"/>
                  <a:gd name="T45" fmla="*/ 51 h 117"/>
                  <a:gd name="T46" fmla="*/ 5 w 36"/>
                  <a:gd name="T47" fmla="*/ 46 h 117"/>
                  <a:gd name="T48" fmla="*/ 3 w 36"/>
                  <a:gd name="T49" fmla="*/ 45 h 117"/>
                  <a:gd name="T50" fmla="*/ 2 w 36"/>
                  <a:gd name="T51" fmla="*/ 42 h 117"/>
                  <a:gd name="T52" fmla="*/ 0 w 36"/>
                  <a:gd name="T53" fmla="*/ 39 h 117"/>
                  <a:gd name="T54" fmla="*/ 9 w 36"/>
                  <a:gd name="T55" fmla="*/ 4 h 117"/>
                  <a:gd name="T56" fmla="*/ 11 w 36"/>
                  <a:gd name="T57" fmla="*/ 1 h 117"/>
                  <a:gd name="T58" fmla="*/ 14 w 36"/>
                  <a:gd name="T59" fmla="*/ 0 h 117"/>
                  <a:gd name="T60" fmla="*/ 17 w 36"/>
                  <a:gd name="T61"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117">
                    <a:moveTo>
                      <a:pt x="17" y="0"/>
                    </a:moveTo>
                    <a:lnTo>
                      <a:pt x="20" y="1"/>
                    </a:lnTo>
                    <a:lnTo>
                      <a:pt x="21" y="3"/>
                    </a:lnTo>
                    <a:lnTo>
                      <a:pt x="21" y="7"/>
                    </a:lnTo>
                    <a:lnTo>
                      <a:pt x="15" y="36"/>
                    </a:lnTo>
                    <a:lnTo>
                      <a:pt x="29" y="40"/>
                    </a:lnTo>
                    <a:lnTo>
                      <a:pt x="32" y="42"/>
                    </a:lnTo>
                    <a:lnTo>
                      <a:pt x="33" y="45"/>
                    </a:lnTo>
                    <a:lnTo>
                      <a:pt x="33" y="48"/>
                    </a:lnTo>
                    <a:lnTo>
                      <a:pt x="33" y="51"/>
                    </a:lnTo>
                    <a:lnTo>
                      <a:pt x="21" y="69"/>
                    </a:lnTo>
                    <a:lnTo>
                      <a:pt x="36" y="109"/>
                    </a:lnTo>
                    <a:lnTo>
                      <a:pt x="36" y="112"/>
                    </a:lnTo>
                    <a:lnTo>
                      <a:pt x="35" y="115"/>
                    </a:lnTo>
                    <a:lnTo>
                      <a:pt x="32" y="117"/>
                    </a:lnTo>
                    <a:lnTo>
                      <a:pt x="30" y="117"/>
                    </a:lnTo>
                    <a:lnTo>
                      <a:pt x="27" y="117"/>
                    </a:lnTo>
                    <a:lnTo>
                      <a:pt x="26" y="115"/>
                    </a:lnTo>
                    <a:lnTo>
                      <a:pt x="24" y="114"/>
                    </a:lnTo>
                    <a:lnTo>
                      <a:pt x="8" y="70"/>
                    </a:lnTo>
                    <a:lnTo>
                      <a:pt x="8" y="67"/>
                    </a:lnTo>
                    <a:lnTo>
                      <a:pt x="8" y="64"/>
                    </a:lnTo>
                    <a:lnTo>
                      <a:pt x="18" y="51"/>
                    </a:lnTo>
                    <a:lnTo>
                      <a:pt x="5" y="46"/>
                    </a:lnTo>
                    <a:lnTo>
                      <a:pt x="3" y="45"/>
                    </a:lnTo>
                    <a:lnTo>
                      <a:pt x="2" y="42"/>
                    </a:lnTo>
                    <a:lnTo>
                      <a:pt x="0" y="39"/>
                    </a:lnTo>
                    <a:lnTo>
                      <a:pt x="9" y="4"/>
                    </a:lnTo>
                    <a:lnTo>
                      <a:pt x="11" y="1"/>
                    </a:lnTo>
                    <a:lnTo>
                      <a:pt x="14" y="0"/>
                    </a:lnTo>
                    <a:lnTo>
                      <a:pt x="17" y="0"/>
                    </a:lnTo>
                    <a:close/>
                  </a:path>
                </a:pathLst>
              </a:custGeom>
              <a:grpFill/>
              <a:ln w="0">
                <a:noFill/>
                <a:prstDash val="solid"/>
                <a:round/>
                <a:headEnd/>
                <a:tailEnd/>
              </a:ln>
            </p:spPr>
            <p:txBody>
              <a:bodyPr vert="horz" wrap="square" lIns="95232" tIns="47616" rIns="95232" bIns="47616" numCol="1" anchor="t" anchorCtr="0" compatLnSpc="1">
                <a:prstTxWarp prst="textNoShape">
                  <a:avLst/>
                </a:prstTxWarp>
              </a:bodyPr>
              <a:lstStyle/>
              <a:p>
                <a:pPr algn="r"/>
                <a:endParaRPr lang="pt-BR" sz="1953"/>
              </a:p>
            </p:txBody>
          </p:sp>
        </p:grpSp>
      </p:grpSp>
      <p:sp>
        <p:nvSpPr>
          <p:cNvPr id="6" name="Text Placeholder 5"/>
          <p:cNvSpPr>
            <a:spLocks noGrp="1"/>
          </p:cNvSpPr>
          <p:nvPr>
            <p:ph type="body" sz="quarter" idx="10"/>
          </p:nvPr>
        </p:nvSpPr>
        <p:spPr>
          <a:xfrm>
            <a:off x="2377336" y="1062286"/>
            <a:ext cx="1745913" cy="502611"/>
          </a:xfrm>
        </p:spPr>
        <p:txBody>
          <a:bodyPr>
            <a:normAutofit fontScale="77500" lnSpcReduction="20000"/>
          </a:bodyPr>
          <a:lstStyle/>
          <a:p>
            <a:r>
              <a:rPr lang="pt-BR" dirty="0"/>
              <a:t>Contato</a:t>
            </a:r>
          </a:p>
          <a:p>
            <a:r>
              <a:rPr lang="pt-BR" dirty="0" smtClean="0"/>
              <a:t>Giullyan Kuntze</a:t>
            </a:r>
          </a:p>
        </p:txBody>
      </p:sp>
      <p:sp>
        <p:nvSpPr>
          <p:cNvPr id="7" name="Text Placeholder 6"/>
          <p:cNvSpPr>
            <a:spLocks noGrp="1"/>
          </p:cNvSpPr>
          <p:nvPr>
            <p:ph type="body" sz="quarter" idx="11"/>
          </p:nvPr>
        </p:nvSpPr>
        <p:spPr>
          <a:xfrm>
            <a:off x="2372376" y="1592088"/>
            <a:ext cx="1750873" cy="879507"/>
          </a:xfrm>
        </p:spPr>
        <p:txBody>
          <a:bodyPr>
            <a:normAutofit/>
          </a:bodyPr>
          <a:lstStyle/>
          <a:p>
            <a:r>
              <a:rPr lang="pt-BR" dirty="0" smtClean="0"/>
              <a:t>+55 48 98401 4851 </a:t>
            </a:r>
          </a:p>
          <a:p>
            <a:endParaRPr lang="pt-BR" dirty="0" smtClean="0"/>
          </a:p>
          <a:p>
            <a:r>
              <a:rPr lang="en-US" dirty="0"/>
              <a:t>Giullyan.Kuntze@wedotechnologies.com</a:t>
            </a:r>
          </a:p>
          <a:p>
            <a:endParaRPr lang="pt-BR" dirty="0" smtClean="0"/>
          </a:p>
          <a:p>
            <a:endParaRPr lang="en-US" dirty="0">
              <a:latin typeface="Arial" pitchFamily="34" charset="0"/>
            </a:endParaRPr>
          </a:p>
        </p:txBody>
      </p:sp>
      <p:sp>
        <p:nvSpPr>
          <p:cNvPr id="8" name="Text Placeholder 7"/>
          <p:cNvSpPr>
            <a:spLocks noGrp="1"/>
          </p:cNvSpPr>
          <p:nvPr>
            <p:ph type="body" sz="quarter" idx="12"/>
          </p:nvPr>
        </p:nvSpPr>
        <p:spPr>
          <a:xfrm>
            <a:off x="4220796" y="2708243"/>
            <a:ext cx="1757486" cy="588676"/>
          </a:xfrm>
        </p:spPr>
        <p:txBody>
          <a:bodyPr>
            <a:normAutofit/>
          </a:bodyPr>
          <a:lstStyle/>
          <a:p>
            <a:pPr marL="57150" lvl="1" indent="-285750" eaLnBrk="0" hangingPunct="0"/>
            <a:r>
              <a:rPr lang="en-GB" dirty="0" smtClean="0">
                <a:latin typeface="Arial" pitchFamily="34" charset="0"/>
                <a:ea typeface="ＭＳ Ｐゴシック" pitchFamily="1" charset="-128"/>
              </a:rPr>
              <a:t>André Jacomino</a:t>
            </a:r>
          </a:p>
          <a:p>
            <a:pPr marL="57150" lvl="1" indent="-285750" eaLnBrk="0" hangingPunct="0"/>
            <a:r>
              <a:rPr lang="en-GB" dirty="0" err="1" smtClean="0">
                <a:latin typeface="Arial" pitchFamily="34" charset="0"/>
                <a:ea typeface="ＭＳ Ｐゴシック" pitchFamily="1" charset="-128"/>
              </a:rPr>
              <a:t>Líder</a:t>
            </a:r>
            <a:r>
              <a:rPr lang="en-GB" dirty="0" smtClean="0">
                <a:latin typeface="Arial" pitchFamily="34" charset="0"/>
                <a:ea typeface="ＭＳ Ｐゴシック" pitchFamily="1" charset="-128"/>
              </a:rPr>
              <a:t> </a:t>
            </a:r>
            <a:r>
              <a:rPr lang="en-GB" dirty="0" err="1" smtClean="0">
                <a:latin typeface="Arial" pitchFamily="34" charset="0"/>
                <a:ea typeface="ＭＳ Ｐゴシック" pitchFamily="1" charset="-128"/>
              </a:rPr>
              <a:t>Tecnico</a:t>
            </a:r>
            <a:endParaRPr lang="en-GB" dirty="0">
              <a:latin typeface="Arial" pitchFamily="34" charset="0"/>
              <a:ea typeface="ＭＳ Ｐゴシック" pitchFamily="1" charset="-128"/>
            </a:endParaRPr>
          </a:p>
        </p:txBody>
      </p:sp>
      <p:sp>
        <p:nvSpPr>
          <p:cNvPr id="47" name="Text Placeholder 46"/>
          <p:cNvSpPr>
            <a:spLocks noGrp="1"/>
          </p:cNvSpPr>
          <p:nvPr>
            <p:ph type="body" sz="quarter" idx="13"/>
          </p:nvPr>
        </p:nvSpPr>
        <p:spPr>
          <a:xfrm>
            <a:off x="4220796" y="3362962"/>
            <a:ext cx="1757486" cy="382149"/>
          </a:xfrm>
        </p:spPr>
        <p:txBody>
          <a:bodyPr>
            <a:normAutofit/>
          </a:bodyPr>
          <a:lstStyle/>
          <a:p>
            <a:r>
              <a:rPr lang="fr-FR" dirty="0" smtClean="0"/>
              <a:t>+55 48 99981 4296</a:t>
            </a:r>
          </a:p>
          <a:p>
            <a:endParaRPr lang="fr-FR" dirty="0"/>
          </a:p>
          <a:p>
            <a:endParaRPr lang="pt-PT" dirty="0"/>
          </a:p>
        </p:txBody>
      </p:sp>
      <p:sp>
        <p:nvSpPr>
          <p:cNvPr id="48" name="Text Placeholder 47"/>
          <p:cNvSpPr>
            <a:spLocks noGrp="1"/>
          </p:cNvSpPr>
          <p:nvPr>
            <p:ph type="body" sz="quarter" idx="14"/>
          </p:nvPr>
        </p:nvSpPr>
        <p:spPr>
          <a:xfrm>
            <a:off x="4220796" y="3811154"/>
            <a:ext cx="1757486" cy="304212"/>
          </a:xfrm>
        </p:spPr>
        <p:txBody>
          <a:bodyPr>
            <a:normAutofit fontScale="92500" lnSpcReduction="20000"/>
          </a:bodyPr>
          <a:lstStyle/>
          <a:p>
            <a:r>
              <a:rPr lang="pt-PT" dirty="0"/>
              <a:t>Andre.Jacomino@wedotechnologies.com</a:t>
            </a:r>
          </a:p>
        </p:txBody>
      </p:sp>
      <p:sp>
        <p:nvSpPr>
          <p:cNvPr id="49" name="Text Placeholder 48"/>
          <p:cNvSpPr>
            <a:spLocks noGrp="1"/>
          </p:cNvSpPr>
          <p:nvPr>
            <p:ph type="body" sz="quarter" idx="15"/>
          </p:nvPr>
        </p:nvSpPr>
        <p:spPr>
          <a:xfrm>
            <a:off x="6071174" y="4376013"/>
            <a:ext cx="1757486" cy="562132"/>
          </a:xfrm>
        </p:spPr>
        <p:txBody>
          <a:bodyPr>
            <a:normAutofit/>
          </a:bodyPr>
          <a:lstStyle/>
          <a:p>
            <a:r>
              <a:rPr lang="en-US" dirty="0" err="1" smtClean="0"/>
              <a:t>Placido</a:t>
            </a:r>
            <a:r>
              <a:rPr lang="en-US" dirty="0" smtClean="0"/>
              <a:t>  </a:t>
            </a:r>
            <a:r>
              <a:rPr lang="en-US" dirty="0" err="1" smtClean="0"/>
              <a:t>Mesquita</a:t>
            </a:r>
            <a:endParaRPr lang="en-US" dirty="0" smtClean="0"/>
          </a:p>
          <a:p>
            <a:r>
              <a:rPr lang="en-US" dirty="0" smtClean="0"/>
              <a:t>Gestor do </a:t>
            </a:r>
            <a:r>
              <a:rPr lang="en-US" dirty="0" err="1" smtClean="0"/>
              <a:t>Projeto</a:t>
            </a:r>
            <a:endParaRPr lang="en-US" dirty="0"/>
          </a:p>
          <a:p>
            <a:endParaRPr lang="pt-PT" dirty="0"/>
          </a:p>
        </p:txBody>
      </p:sp>
      <p:sp>
        <p:nvSpPr>
          <p:cNvPr id="50" name="Text Placeholder 49"/>
          <p:cNvSpPr>
            <a:spLocks noGrp="1"/>
          </p:cNvSpPr>
          <p:nvPr>
            <p:ph type="body" sz="quarter" idx="16"/>
          </p:nvPr>
        </p:nvSpPr>
        <p:spPr>
          <a:xfrm>
            <a:off x="6071174" y="5002554"/>
            <a:ext cx="1757486" cy="382149"/>
          </a:xfrm>
        </p:spPr>
        <p:txBody>
          <a:bodyPr>
            <a:normAutofit/>
          </a:bodyPr>
          <a:lstStyle/>
          <a:p>
            <a:r>
              <a:rPr lang="fr-FR" dirty="0"/>
              <a:t>+</a:t>
            </a:r>
            <a:r>
              <a:rPr lang="fr-FR" dirty="0" smtClean="0"/>
              <a:t>552125866250</a:t>
            </a:r>
          </a:p>
          <a:p>
            <a:endParaRPr lang="pt-PT" dirty="0"/>
          </a:p>
        </p:txBody>
      </p:sp>
      <p:sp>
        <p:nvSpPr>
          <p:cNvPr id="51" name="Text Placeholder 50"/>
          <p:cNvSpPr>
            <a:spLocks noGrp="1"/>
          </p:cNvSpPr>
          <p:nvPr>
            <p:ph type="body" sz="quarter" idx="17"/>
          </p:nvPr>
        </p:nvSpPr>
        <p:spPr>
          <a:xfrm>
            <a:off x="6071174" y="5494379"/>
            <a:ext cx="1757486" cy="304212"/>
          </a:xfrm>
        </p:spPr>
        <p:txBody>
          <a:bodyPr>
            <a:normAutofit fontScale="92500" lnSpcReduction="20000"/>
          </a:bodyPr>
          <a:lstStyle/>
          <a:p>
            <a:r>
              <a:rPr lang="pt-PT" dirty="0"/>
              <a:t>Placido.Mesquita@wedotechnologies.com</a:t>
            </a:r>
          </a:p>
        </p:txBody>
      </p:sp>
    </p:spTree>
    <p:extLst>
      <p:ext uri="{BB962C8B-B14F-4D97-AF65-F5344CB8AC3E}">
        <p14:creationId xmlns:p14="http://schemas.microsoft.com/office/powerpoint/2010/main" val="1493926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25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fade">
                                      <p:cBhvr>
                                        <p:cTn id="31" dur="500"/>
                                        <p:tgtEl>
                                          <p:spTgt spid="6">
                                            <p:txEl>
                                              <p:pRg st="1" end="1"/>
                                            </p:txEl>
                                          </p:spTgt>
                                        </p:tgtEl>
                                      </p:cBhvr>
                                    </p:animEffect>
                                  </p:childTnLst>
                                </p:cTn>
                              </p:par>
                              <p:par>
                                <p:cTn id="32" presetID="2" presetClass="entr" presetSubtype="8" decel="100000" fill="hold" nodeType="withEffect">
                                  <p:stCondLst>
                                    <p:cond delay="50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0-#ppt_w/2"/>
                                          </p:val>
                                        </p:tav>
                                        <p:tav tm="100000">
                                          <p:val>
                                            <p:strVal val="#ppt_x"/>
                                          </p:val>
                                        </p:tav>
                                      </p:tavLst>
                                    </p:anim>
                                    <p:anim calcmode="lin" valueType="num">
                                      <p:cBhvr additive="base">
                                        <p:cTn id="35" dur="500" fill="hold"/>
                                        <p:tgtEl>
                                          <p:spTgt spid="4"/>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500"/>
                                  </p:stCondLst>
                                  <p:childTnLst>
                                    <p:set>
                                      <p:cBhvr>
                                        <p:cTn id="37" dur="1" fill="hold">
                                          <p:stCondLst>
                                            <p:cond delay="0"/>
                                          </p:stCondLst>
                                        </p:cTn>
                                        <p:tgtEl>
                                          <p:spTgt spid="48">
                                            <p:txEl>
                                              <p:pRg st="0" end="0"/>
                                            </p:txEl>
                                          </p:spTgt>
                                        </p:tgtEl>
                                        <p:attrNameLst>
                                          <p:attrName>style.visibility</p:attrName>
                                        </p:attrNameLst>
                                      </p:cBhvr>
                                      <p:to>
                                        <p:strVal val="visible"/>
                                      </p:to>
                                    </p:set>
                                    <p:animEffect transition="in" filter="fade">
                                      <p:cBhvr>
                                        <p:cTn id="38" dur="500"/>
                                        <p:tgtEl>
                                          <p:spTgt spid="48">
                                            <p:txEl>
                                              <p:pRg st="0" end="0"/>
                                            </p:txEl>
                                          </p:spTgt>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47">
                                            <p:txEl>
                                              <p:pRg st="0" end="0"/>
                                            </p:txEl>
                                          </p:spTgt>
                                        </p:tgtEl>
                                        <p:attrNameLst>
                                          <p:attrName>style.visibility</p:attrName>
                                        </p:attrNameLst>
                                      </p:cBhvr>
                                      <p:to>
                                        <p:strVal val="visible"/>
                                      </p:to>
                                    </p:set>
                                    <p:animEffect transition="in" filter="fade">
                                      <p:cBhvr>
                                        <p:cTn id="41" dur="500"/>
                                        <p:tgtEl>
                                          <p:spTgt spid="47">
                                            <p:txEl>
                                              <p:pRg st="0" end="0"/>
                                            </p:txEl>
                                          </p:spTgt>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8">
                                            <p:txEl>
                                              <p:pRg st="0" end="0"/>
                                            </p:txEl>
                                          </p:spTgt>
                                        </p:tgtEl>
                                        <p:attrNameLst>
                                          <p:attrName>style.visibility</p:attrName>
                                        </p:attrNameLst>
                                      </p:cBhvr>
                                      <p:to>
                                        <p:strVal val="visible"/>
                                      </p:to>
                                    </p:set>
                                    <p:animEffect transition="in" filter="fade">
                                      <p:cBhvr>
                                        <p:cTn id="44" dur="500"/>
                                        <p:tgtEl>
                                          <p:spTgt spid="8">
                                            <p:txEl>
                                              <p:pRg st="0" end="0"/>
                                            </p:txEl>
                                          </p:spTgt>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8">
                                            <p:txEl>
                                              <p:pRg st="1" end="1"/>
                                            </p:txEl>
                                          </p:spTgt>
                                        </p:tgtEl>
                                        <p:attrNameLst>
                                          <p:attrName>style.visibility</p:attrName>
                                        </p:attrNameLst>
                                      </p:cBhvr>
                                      <p:to>
                                        <p:strVal val="visible"/>
                                      </p:to>
                                    </p:set>
                                    <p:animEffect transition="in" filter="fade">
                                      <p:cBhvr>
                                        <p:cTn id="47" dur="500"/>
                                        <p:tgtEl>
                                          <p:spTgt spid="8">
                                            <p:txEl>
                                              <p:pRg st="1" end="1"/>
                                            </p:txEl>
                                          </p:spTgt>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750"/>
                                  </p:stCondLst>
                                  <p:childTnLst>
                                    <p:set>
                                      <p:cBhvr>
                                        <p:cTn id="52" dur="1" fill="hold">
                                          <p:stCondLst>
                                            <p:cond delay="0"/>
                                          </p:stCondLst>
                                        </p:cTn>
                                        <p:tgtEl>
                                          <p:spTgt spid="51">
                                            <p:txEl>
                                              <p:pRg st="0" end="0"/>
                                            </p:txEl>
                                          </p:spTgt>
                                        </p:tgtEl>
                                        <p:attrNameLst>
                                          <p:attrName>style.visibility</p:attrName>
                                        </p:attrNameLst>
                                      </p:cBhvr>
                                      <p:to>
                                        <p:strVal val="visible"/>
                                      </p:to>
                                    </p:set>
                                    <p:animEffect transition="in" filter="fade">
                                      <p:cBhvr>
                                        <p:cTn id="53" dur="500"/>
                                        <p:tgtEl>
                                          <p:spTgt spid="51">
                                            <p:txEl>
                                              <p:pRg st="0" end="0"/>
                                            </p:txEl>
                                          </p:spTgt>
                                        </p:tgtEl>
                                      </p:cBhvr>
                                    </p:animEffect>
                                  </p:childTnLst>
                                </p:cTn>
                              </p:par>
                              <p:par>
                                <p:cTn id="54" presetID="10" presetClass="entr" presetSubtype="0" fill="hold" grpId="0" nodeType="withEffect">
                                  <p:stCondLst>
                                    <p:cond delay="750"/>
                                  </p:stCondLst>
                                  <p:childTnLst>
                                    <p:set>
                                      <p:cBhvr>
                                        <p:cTn id="55" dur="1" fill="hold">
                                          <p:stCondLst>
                                            <p:cond delay="0"/>
                                          </p:stCondLst>
                                        </p:cTn>
                                        <p:tgtEl>
                                          <p:spTgt spid="50">
                                            <p:txEl>
                                              <p:pRg st="0" end="0"/>
                                            </p:txEl>
                                          </p:spTgt>
                                        </p:tgtEl>
                                        <p:attrNameLst>
                                          <p:attrName>style.visibility</p:attrName>
                                        </p:attrNameLst>
                                      </p:cBhvr>
                                      <p:to>
                                        <p:strVal val="visible"/>
                                      </p:to>
                                    </p:set>
                                    <p:animEffect transition="in" filter="fade">
                                      <p:cBhvr>
                                        <p:cTn id="56" dur="500"/>
                                        <p:tgtEl>
                                          <p:spTgt spid="50">
                                            <p:txEl>
                                              <p:pRg st="0" end="0"/>
                                            </p:txEl>
                                          </p:spTgt>
                                        </p:tgtEl>
                                      </p:cBhvr>
                                    </p:animEffect>
                                  </p:childTnLst>
                                </p:cTn>
                              </p:par>
                              <p:par>
                                <p:cTn id="57" presetID="10" presetClass="entr" presetSubtype="0" fill="hold" grpId="0" nodeType="withEffect">
                                  <p:stCondLst>
                                    <p:cond delay="75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grpId="0" nodeType="withEffect">
                                  <p:stCondLst>
                                    <p:cond delay="750"/>
                                  </p:stCondLst>
                                  <p:childTnLst>
                                    <p:set>
                                      <p:cBhvr>
                                        <p:cTn id="61" dur="1" fill="hold">
                                          <p:stCondLst>
                                            <p:cond delay="0"/>
                                          </p:stCondLst>
                                        </p:cTn>
                                        <p:tgtEl>
                                          <p:spTgt spid="49">
                                            <p:txEl>
                                              <p:pRg st="0" end="0"/>
                                            </p:txEl>
                                          </p:spTgt>
                                        </p:tgtEl>
                                        <p:attrNameLst>
                                          <p:attrName>style.visibility</p:attrName>
                                        </p:attrNameLst>
                                      </p:cBhvr>
                                      <p:to>
                                        <p:strVal val="visible"/>
                                      </p:to>
                                    </p:set>
                                    <p:animEffect transition="in" filter="fade">
                                      <p:cBhvr>
                                        <p:cTn id="62" dur="500"/>
                                        <p:tgtEl>
                                          <p:spTgt spid="49">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750"/>
                                  </p:stCondLst>
                                  <p:childTnLst>
                                    <p:set>
                                      <p:cBhvr>
                                        <p:cTn id="66" dur="1" fill="hold">
                                          <p:stCondLst>
                                            <p:cond delay="0"/>
                                          </p:stCondLst>
                                        </p:cTn>
                                        <p:tgtEl>
                                          <p:spTgt spid="49">
                                            <p:txEl>
                                              <p:pRg st="1" end="1"/>
                                            </p:txEl>
                                          </p:spTgt>
                                        </p:tgtEl>
                                        <p:attrNameLst>
                                          <p:attrName>style.visibility</p:attrName>
                                        </p:attrNameLst>
                                      </p:cBhvr>
                                      <p:to>
                                        <p:strVal val="visible"/>
                                      </p:to>
                                    </p:set>
                                    <p:animEffect transition="in" filter="fade">
                                      <p:cBhvr>
                                        <p:cTn id="67" dur="500"/>
                                        <p:tgtEl>
                                          <p:spTgt spid="4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4" grpId="0" animBg="1"/>
      <p:bldP spid="6" grpId="0" build="p"/>
      <p:bldP spid="7" grpId="0" build="p"/>
      <p:bldP spid="8" grpId="0" build="p"/>
      <p:bldP spid="47" grpId="0" build="p"/>
      <p:bldP spid="48" grpId="0" build="p"/>
      <p:bldP spid="49" grpId="0" build="p"/>
      <p:bldP spid="50" grpId="0" build="p"/>
      <p:bldP spid="5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pt-BR" sz="2400" dirty="0">
                <a:solidFill>
                  <a:prstClr val="black"/>
                </a:solidFill>
              </a:rPr>
              <a:t>O </a:t>
            </a:r>
            <a:r>
              <a:rPr lang="pt-BR" sz="2400" dirty="0" smtClean="0">
                <a:solidFill>
                  <a:prstClr val="black"/>
                </a:solidFill>
              </a:rPr>
              <a:t>formato de </a:t>
            </a:r>
            <a:r>
              <a:rPr lang="pt-BR" sz="2400" dirty="0">
                <a:solidFill>
                  <a:prstClr val="black"/>
                </a:solidFill>
              </a:rPr>
              <a:t>dados define o tipo de recipiente de armazenamento de dados. É possível definir um dos seguintes </a:t>
            </a:r>
            <a:r>
              <a:rPr lang="pt-BR" sz="2400" dirty="0" smtClean="0">
                <a:solidFill>
                  <a:prstClr val="black"/>
                </a:solidFill>
              </a:rPr>
              <a:t>tipo </a:t>
            </a:r>
            <a:r>
              <a:rPr lang="pt-BR" sz="2400" dirty="0">
                <a:solidFill>
                  <a:prstClr val="black"/>
                </a:solidFill>
              </a:rPr>
              <a:t>de dados</a:t>
            </a:r>
            <a:r>
              <a:rPr lang="pt-BR" sz="2400" dirty="0" smtClean="0">
                <a:solidFill>
                  <a:prstClr val="black"/>
                </a:solidFill>
              </a:rPr>
              <a:t>:</a:t>
            </a:r>
          </a:p>
          <a:p>
            <a:endParaRPr lang="en-GB" sz="2400" dirty="0" smtClean="0">
              <a:solidFill>
                <a:prstClr val="black"/>
              </a:solidFill>
            </a:endParaRPr>
          </a:p>
          <a:p>
            <a:pPr marL="708025" lvl="1" indent="-342900" defTabSz="712788">
              <a:buFont typeface="Wingdings" panose="05000000000000000000" pitchFamily="2" charset="2"/>
              <a:buChar char="§"/>
            </a:pPr>
            <a:r>
              <a:rPr lang="en-US" sz="2000" dirty="0" smtClean="0"/>
              <a:t>Database Format – </a:t>
            </a:r>
            <a:r>
              <a:rPr lang="pt-BR" sz="2000" dirty="0"/>
              <a:t>usado para ler informações do banco de dados</a:t>
            </a:r>
            <a:r>
              <a:rPr lang="pt-BR" sz="2000" dirty="0" smtClean="0"/>
              <a:t>.</a:t>
            </a:r>
            <a:endParaRPr lang="en-US" sz="2000" dirty="0" smtClean="0"/>
          </a:p>
          <a:p>
            <a:pPr marL="708025" lvl="1" indent="-342900" defTabSz="712788">
              <a:buFont typeface="Wingdings" panose="05000000000000000000" pitchFamily="2" charset="2"/>
              <a:buChar char="§"/>
            </a:pPr>
            <a:r>
              <a:rPr lang="en-US" sz="2000" dirty="0" smtClean="0"/>
              <a:t>DSV Format – </a:t>
            </a:r>
            <a:r>
              <a:rPr lang="pt-BR" sz="2000" dirty="0"/>
              <a:t>Usado para ler informações de arquivos delimitados por</a:t>
            </a:r>
          </a:p>
          <a:p>
            <a:pPr marL="365125" lvl="1" indent="0" defTabSz="712788">
              <a:buNone/>
            </a:pPr>
            <a:r>
              <a:rPr lang="pt-BR" sz="2000" dirty="0"/>
              <a:t>	</a:t>
            </a:r>
            <a:r>
              <a:rPr lang="pt-BR" sz="2000" dirty="0" smtClean="0"/>
              <a:t>um </a:t>
            </a:r>
            <a:r>
              <a:rPr lang="pt-BR" sz="2000" dirty="0"/>
              <a:t>separador de campo</a:t>
            </a:r>
            <a:r>
              <a:rPr lang="pt-BR" sz="2000" dirty="0" smtClean="0"/>
              <a:t>.</a:t>
            </a:r>
          </a:p>
          <a:p>
            <a:pPr marL="708025" lvl="1" indent="-342900" defTabSz="712788">
              <a:buFont typeface="Wingdings" panose="05000000000000000000" pitchFamily="2" charset="2"/>
              <a:buChar char="§"/>
            </a:pPr>
            <a:r>
              <a:rPr lang="en-US" sz="2000" dirty="0" smtClean="0"/>
              <a:t>ASN1 Format – </a:t>
            </a:r>
            <a:r>
              <a:rPr lang="pt-BR" sz="2000" dirty="0"/>
              <a:t>Usado para ler informações de arquivos em formato </a:t>
            </a:r>
            <a:endParaRPr lang="pt-BR" sz="2000" dirty="0" smtClean="0"/>
          </a:p>
          <a:p>
            <a:pPr marL="365125" lvl="1" indent="0" defTabSz="712788">
              <a:buNone/>
            </a:pPr>
            <a:r>
              <a:rPr lang="pt-BR" sz="2000" dirty="0" smtClean="0"/>
              <a:t>	ASN1, </a:t>
            </a:r>
            <a:r>
              <a:rPr lang="pt-BR" sz="2000" dirty="0"/>
              <a:t>usando a configuração XML</a:t>
            </a:r>
            <a:r>
              <a:rPr lang="pt-BR" sz="2000" dirty="0" smtClean="0"/>
              <a:t>.</a:t>
            </a:r>
          </a:p>
          <a:p>
            <a:pPr marL="708025" lvl="1" indent="-342900" defTabSz="712788">
              <a:buFont typeface="Wingdings" panose="05000000000000000000" pitchFamily="2" charset="2"/>
              <a:buChar char="§"/>
            </a:pPr>
            <a:r>
              <a:rPr lang="en-US" sz="2000" dirty="0" smtClean="0"/>
              <a:t>Binary Format – </a:t>
            </a:r>
            <a:r>
              <a:rPr lang="pt-BR" sz="2000" dirty="0" smtClean="0"/>
              <a:t>Usado </a:t>
            </a:r>
            <a:r>
              <a:rPr lang="pt-BR" sz="2000" dirty="0"/>
              <a:t>para ler informações de arquivos com </a:t>
            </a:r>
            <a:r>
              <a:rPr lang="pt-BR" sz="2000" dirty="0" smtClean="0"/>
              <a:t>campos </a:t>
            </a:r>
          </a:p>
          <a:p>
            <a:pPr marL="365125" lvl="1" indent="0" defTabSz="712788">
              <a:buNone/>
            </a:pPr>
            <a:r>
              <a:rPr lang="pt-BR" sz="2000" dirty="0"/>
              <a:t>	</a:t>
            </a:r>
            <a:r>
              <a:rPr lang="pt-BR" sz="2000" dirty="0" smtClean="0"/>
              <a:t>de </a:t>
            </a:r>
            <a:r>
              <a:rPr lang="pt-BR" sz="2000" dirty="0"/>
              <a:t>tamanho </a:t>
            </a:r>
            <a:r>
              <a:rPr lang="pt-BR" sz="2000" dirty="0" smtClean="0"/>
              <a:t>fixos (incluindo </a:t>
            </a:r>
            <a:r>
              <a:rPr lang="pt-BR" sz="2000" dirty="0"/>
              <a:t>ASCII).</a:t>
            </a:r>
            <a:endParaRPr lang="en-US" sz="2000" dirty="0" smtClean="0"/>
          </a:p>
          <a:p>
            <a:pPr marL="708025" lvl="1" indent="-342900" defTabSz="712788">
              <a:buFont typeface="Wingdings" panose="05000000000000000000" pitchFamily="2" charset="2"/>
              <a:buChar char="§"/>
            </a:pPr>
            <a:r>
              <a:rPr lang="en-US" sz="2000" dirty="0" smtClean="0"/>
              <a:t>XML Format – </a:t>
            </a:r>
            <a:r>
              <a:rPr lang="pt-BR" sz="2000" dirty="0"/>
              <a:t>Usado para ler informações usando a configuração XML</a:t>
            </a:r>
            <a:r>
              <a:rPr lang="pt-BR" sz="2000" dirty="0" smtClean="0"/>
              <a:t>.</a:t>
            </a:r>
          </a:p>
          <a:p>
            <a:pPr marL="708025" lvl="1" indent="-342900" defTabSz="712788">
              <a:buFont typeface="Wingdings" panose="05000000000000000000" pitchFamily="2" charset="2"/>
              <a:buChar char="§"/>
            </a:pPr>
            <a:r>
              <a:rPr lang="en-US" sz="2000" dirty="0" smtClean="0"/>
              <a:t>DM Format – </a:t>
            </a:r>
            <a:r>
              <a:rPr lang="pt-BR" sz="2000" dirty="0"/>
              <a:t>Usado para ler informações usando </a:t>
            </a:r>
            <a:r>
              <a:rPr lang="pt-BR" sz="2000" dirty="0" err="1"/>
              <a:t>Datamodel</a:t>
            </a:r>
            <a:endParaRPr lang="pt-BR" sz="2000" dirty="0"/>
          </a:p>
          <a:p>
            <a:pPr marL="365125" lvl="1" indent="0" defTabSz="712788">
              <a:buNone/>
            </a:pPr>
            <a:r>
              <a:rPr lang="pt-BR" sz="2000" dirty="0" smtClean="0"/>
              <a:t>	Configuração</a:t>
            </a:r>
            <a:r>
              <a:rPr lang="pt-BR" sz="2000" dirty="0"/>
              <a:t>.</a:t>
            </a:r>
            <a:endParaRPr lang="en-US" sz="2000" dirty="0" smtClean="0"/>
          </a:p>
          <a:p>
            <a:pPr marL="365125" lvl="1" indent="0" defTabSz="712788">
              <a:buNone/>
            </a:pPr>
            <a:endParaRPr lang="en-US" dirty="0" smtClean="0"/>
          </a:p>
          <a:p>
            <a:pPr marL="365125" lvl="1" indent="0" defTabSz="712788">
              <a:buNone/>
            </a:pPr>
            <a:endParaRPr lang="en-US" dirty="0" smtClean="0"/>
          </a:p>
          <a:p>
            <a:pPr marL="365125" lvl="1" indent="0" defTabSz="712788">
              <a:buNone/>
            </a:pPr>
            <a:endParaRPr lang="en-US" dirty="0" smtClean="0"/>
          </a:p>
          <a:p>
            <a:pPr marL="365125" lvl="1" indent="0" defTabSz="712788">
              <a:buNone/>
            </a:pPr>
            <a:endParaRPr lang="en-US" dirty="0"/>
          </a:p>
          <a:p>
            <a:endParaRPr lang="en-GB"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4024" y="1960155"/>
            <a:ext cx="3002245" cy="3604807"/>
          </a:xfrm>
          <a:prstGeom prst="rect">
            <a:avLst/>
          </a:prstGeom>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79196" r="16070" b="92448"/>
          <a:stretch/>
        </p:blipFill>
        <p:spPr>
          <a:xfrm>
            <a:off x="11604827" y="173920"/>
            <a:ext cx="457200" cy="390877"/>
          </a:xfrm>
          <a:prstGeom prst="rect">
            <a:avLst/>
          </a:prstGeom>
        </p:spPr>
      </p:pic>
      <p:sp>
        <p:nvSpPr>
          <p:cNvPr id="9"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0" name="Text Placeholder 4"/>
          <p:cNvSpPr>
            <a:spLocks noGrp="1"/>
          </p:cNvSpPr>
          <p:nvPr>
            <p:ph type="body" sz="quarter" idx="11"/>
          </p:nvPr>
        </p:nvSpPr>
        <p:spPr>
          <a:xfrm>
            <a:off x="596900" y="637696"/>
            <a:ext cx="10780184" cy="414928"/>
          </a:xfrm>
        </p:spPr>
        <p:txBody>
          <a:bodyPr>
            <a:normAutofit/>
          </a:bodyPr>
          <a:lstStyle/>
          <a:p>
            <a:r>
              <a:rPr lang="pt-BR" dirty="0" smtClean="0"/>
              <a:t>Processo </a:t>
            </a:r>
            <a:r>
              <a:rPr lang="pt-BR" dirty="0"/>
              <a:t>de carregamento de dados de uso </a:t>
            </a:r>
            <a:r>
              <a:rPr lang="pt-BR" dirty="0" smtClean="0"/>
              <a:t>– Fluxo </a:t>
            </a:r>
            <a:r>
              <a:rPr lang="pt-BR" dirty="0"/>
              <a:t>de carga</a:t>
            </a:r>
            <a:endParaRPr lang="en-US" dirty="0"/>
          </a:p>
        </p:txBody>
      </p:sp>
    </p:spTree>
    <p:extLst>
      <p:ext uri="{BB962C8B-B14F-4D97-AF65-F5344CB8AC3E}">
        <p14:creationId xmlns:p14="http://schemas.microsoft.com/office/powerpoint/2010/main" val="220967666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5" name="Text Placeholder 4"/>
          <p:cNvSpPr>
            <a:spLocks noGrp="1"/>
          </p:cNvSpPr>
          <p:nvPr>
            <p:ph type="body" sz="quarter" idx="11"/>
          </p:nvPr>
        </p:nvSpPr>
        <p:spPr/>
        <p:txBody>
          <a:bodyPr>
            <a:normAutofit/>
          </a:bodyPr>
          <a:lstStyle/>
          <a:p>
            <a:r>
              <a:rPr lang="pt-BR" dirty="0" smtClean="0"/>
              <a:t>Processo </a:t>
            </a:r>
            <a:r>
              <a:rPr lang="pt-BR" dirty="0"/>
              <a:t>de carregamento de dados de uso </a:t>
            </a:r>
            <a:r>
              <a:rPr lang="pt-BR" dirty="0" smtClean="0"/>
              <a:t>– Fluxo </a:t>
            </a:r>
            <a:r>
              <a:rPr lang="pt-BR" dirty="0"/>
              <a:t>de carga</a:t>
            </a:r>
            <a:endParaRPr lang="en-US" dirty="0"/>
          </a:p>
        </p:txBody>
      </p:sp>
      <p:graphicFrame>
        <p:nvGraphicFramePr>
          <p:cNvPr id="6" name="Object 2"/>
          <p:cNvGraphicFramePr>
            <a:graphicFrameLocks noChangeAspect="1"/>
          </p:cNvGraphicFramePr>
          <p:nvPr>
            <p:extLst/>
          </p:nvPr>
        </p:nvGraphicFramePr>
        <p:xfrm>
          <a:off x="1847889" y="1560397"/>
          <a:ext cx="4168775" cy="4445000"/>
        </p:xfrm>
        <a:graphic>
          <a:graphicData uri="http://schemas.openxmlformats.org/presentationml/2006/ole">
            <mc:AlternateContent xmlns:mc="http://schemas.openxmlformats.org/markup-compatibility/2006">
              <mc:Choice xmlns:v="urn:schemas-microsoft-com:vml" Requires="v">
                <p:oleObj spid="_x0000_s2216" name="Visio" r:id="rId3" imgW="4223004" imgH="4501591" progId="">
                  <p:embed/>
                </p:oleObj>
              </mc:Choice>
              <mc:Fallback>
                <p:oleObj name="Visio" r:id="rId3" imgW="4223004" imgH="4501591"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889" y="1560397"/>
                        <a:ext cx="4168775" cy="4445000"/>
                      </a:xfrm>
                      <a:prstGeom prst="rect">
                        <a:avLst/>
                      </a:prstGeom>
                      <a:noFill/>
                      <a:ln>
                        <a:noFill/>
                      </a:ln>
                      <a:effectLst/>
                      <a:extLst/>
                    </p:spPr>
                  </p:pic>
                </p:oleObj>
              </mc:Fallback>
            </mc:AlternateContent>
          </a:graphicData>
        </a:graphic>
      </p:graphicFrame>
      <p:sp>
        <p:nvSpPr>
          <p:cNvPr id="11" name="Rectangle 24"/>
          <p:cNvSpPr>
            <a:spLocks noChangeArrowheads="1"/>
          </p:cNvSpPr>
          <p:nvPr/>
        </p:nvSpPr>
        <p:spPr bwMode="auto">
          <a:xfrm>
            <a:off x="1979586" y="5929164"/>
            <a:ext cx="1957361" cy="360515"/>
          </a:xfrm>
          <a:prstGeom prst="rect">
            <a:avLst/>
          </a:prstGeom>
          <a:noFill/>
          <a:ln w="9525">
            <a:noFill/>
            <a:miter lim="800000"/>
            <a:headEnd/>
            <a:tailEnd/>
          </a:ln>
        </p:spPr>
        <p:txBody>
          <a:bodyPr>
            <a:spAutoFit/>
          </a:bodyPr>
          <a:lstStyle/>
          <a:p>
            <a:pPr>
              <a:lnSpc>
                <a:spcPct val="120000"/>
              </a:lnSpc>
            </a:pPr>
            <a:r>
              <a:rPr lang="en-GB" altLang="ja-JP" sz="1600" b="1" i="1">
                <a:latin typeface="Arial" charset="0"/>
              </a:rPr>
              <a:t>Reference Data</a:t>
            </a:r>
            <a:endParaRPr lang="en-GB" altLang="ja-JP" sz="1600" b="1">
              <a:latin typeface="Arial" charset="0"/>
            </a:endParaRPr>
          </a:p>
        </p:txBody>
      </p:sp>
      <p:sp>
        <p:nvSpPr>
          <p:cNvPr id="12" name="Rounded Rectangle 11"/>
          <p:cNvSpPr/>
          <p:nvPr/>
        </p:nvSpPr>
        <p:spPr bwMode="auto">
          <a:xfrm>
            <a:off x="1720850" y="1538292"/>
            <a:ext cx="2649538" cy="2127250"/>
          </a:xfrm>
          <a:prstGeom prst="roundRect">
            <a:avLst/>
          </a:prstGeom>
          <a:solidFill>
            <a:schemeClr val="lt1">
              <a:alpha val="0"/>
            </a:schemeClr>
          </a:solidFill>
          <a:ln w="50800">
            <a:solidFill>
              <a:schemeClr val="bg1">
                <a:lumMod val="6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defRPr/>
            </a:pPr>
            <a:endParaRPr lang="pt-PT" dirty="0">
              <a:solidFill>
                <a:schemeClr val="tx1"/>
              </a:solidFill>
              <a:latin typeface="Arial" pitchFamily="34" charset="0"/>
              <a:ea typeface="ＭＳ Ｐゴシック" pitchFamily="1" charset="-128"/>
            </a:endParaRPr>
          </a:p>
        </p:txBody>
      </p:sp>
      <p:sp>
        <p:nvSpPr>
          <p:cNvPr id="14" name="Rounded Rectangle 13"/>
          <p:cNvSpPr/>
          <p:nvPr/>
        </p:nvSpPr>
        <p:spPr bwMode="auto">
          <a:xfrm>
            <a:off x="1727200" y="3665542"/>
            <a:ext cx="2643188" cy="2297112"/>
          </a:xfrm>
          <a:prstGeom prst="roundRect">
            <a:avLst/>
          </a:prstGeom>
          <a:solidFill>
            <a:schemeClr val="lt1">
              <a:alpha val="0"/>
            </a:schemeClr>
          </a:solidFill>
          <a:ln w="50800">
            <a:solidFill>
              <a:schemeClr val="bg1">
                <a:lumMod val="6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defRPr/>
            </a:pPr>
            <a:endParaRPr lang="pt-PT" dirty="0">
              <a:solidFill>
                <a:schemeClr val="tx1"/>
              </a:solidFill>
              <a:latin typeface="Arial" pitchFamily="34" charset="0"/>
              <a:ea typeface="ＭＳ Ｐゴシック" pitchFamily="1" charset="-128"/>
            </a:endParaRPr>
          </a:p>
        </p:txBody>
      </p:sp>
      <p:sp>
        <p:nvSpPr>
          <p:cNvPr id="15" name="Rectangle 24"/>
          <p:cNvSpPr>
            <a:spLocks noChangeArrowheads="1"/>
          </p:cNvSpPr>
          <p:nvPr/>
        </p:nvSpPr>
        <p:spPr bwMode="auto">
          <a:xfrm>
            <a:off x="1979586" y="1198567"/>
            <a:ext cx="1957361" cy="360586"/>
          </a:xfrm>
          <a:prstGeom prst="rect">
            <a:avLst/>
          </a:prstGeom>
          <a:noFill/>
          <a:ln w="9525">
            <a:noFill/>
            <a:miter lim="800000"/>
            <a:headEnd/>
            <a:tailEnd/>
          </a:ln>
        </p:spPr>
        <p:txBody>
          <a:bodyPr>
            <a:spAutoFit/>
          </a:bodyPr>
          <a:lstStyle/>
          <a:p>
            <a:pPr>
              <a:lnSpc>
                <a:spcPct val="120000"/>
              </a:lnSpc>
            </a:pPr>
            <a:r>
              <a:rPr lang="en-GB" altLang="ja-JP" sz="1600" b="1" i="1" dirty="0">
                <a:latin typeface="Arial" charset="0"/>
              </a:rPr>
              <a:t>Usage Data</a:t>
            </a:r>
            <a:endParaRPr lang="en-GB" altLang="ja-JP" sz="1600" b="1" dirty="0">
              <a:latin typeface="Arial"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3703" y="2676241"/>
            <a:ext cx="5816610" cy="1978601"/>
          </a:xfrm>
          <a:prstGeom prst="rect">
            <a:avLst/>
          </a:prstGeom>
        </p:spPr>
      </p:pic>
    </p:spTree>
    <p:extLst>
      <p:ext uri="{BB962C8B-B14F-4D97-AF65-F5344CB8AC3E}">
        <p14:creationId xmlns:p14="http://schemas.microsoft.com/office/powerpoint/2010/main" val="43474141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900" y="1220178"/>
            <a:ext cx="10772850" cy="6297108"/>
          </a:xfrm>
          <a:prstGeom prst="rect">
            <a:avLst/>
          </a:prstGeom>
        </p:spPr>
        <p:txBody>
          <a:bodyPr wrap="square">
            <a:spAutoFit/>
          </a:bodyPr>
          <a:lstStyle/>
          <a:p>
            <a:pPr marL="285750" indent="-285750">
              <a:lnSpc>
                <a:spcPct val="120000"/>
              </a:lnSpc>
              <a:buFont typeface="Arial" panose="020B0604020202020204" pitchFamily="34" charset="0"/>
              <a:buChar char="•"/>
              <a:defRPr/>
            </a:pPr>
            <a:r>
              <a:rPr lang="en-US" altLang="ja-JP" sz="1600" dirty="0">
                <a:latin typeface="Arial" pitchFamily="34" charset="0"/>
              </a:rPr>
              <a:t>Dados de </a:t>
            </a:r>
            <a:r>
              <a:rPr lang="en-US" altLang="ja-JP" sz="1600" dirty="0" err="1" smtClean="0">
                <a:latin typeface="Arial" pitchFamily="34" charset="0"/>
              </a:rPr>
              <a:t>Referencia</a:t>
            </a:r>
            <a:endParaRPr lang="en-US" altLang="ja-JP" sz="1600" dirty="0">
              <a:latin typeface="Arial" pitchFamily="34" charset="0"/>
            </a:endParaRPr>
          </a:p>
          <a:p>
            <a:pPr marL="761970" lvl="1" indent="-285750">
              <a:lnSpc>
                <a:spcPct val="120000"/>
              </a:lnSpc>
              <a:buFont typeface="Arial" panose="020B0604020202020204" pitchFamily="34" charset="0"/>
              <a:buChar char="•"/>
              <a:defRPr/>
            </a:pPr>
            <a:r>
              <a:rPr lang="pt-BR" altLang="ja-JP" sz="1600" dirty="0">
                <a:latin typeface="Arial" pitchFamily="34" charset="0"/>
              </a:rPr>
              <a:t>Processos em batch contendo informações de </a:t>
            </a:r>
            <a:r>
              <a:rPr lang="pt-BR" altLang="ja-JP" sz="1600" dirty="0" smtClean="0">
                <a:latin typeface="Arial" pitchFamily="34" charset="0"/>
              </a:rPr>
              <a:t>enriquecimento para carga.</a:t>
            </a:r>
            <a:endParaRPr lang="en-US" altLang="ja-JP" sz="1600" dirty="0">
              <a:latin typeface="Arial" pitchFamily="34" charset="0"/>
            </a:endParaRPr>
          </a:p>
          <a:p>
            <a:pPr marL="761970" lvl="1" indent="-285750">
              <a:lnSpc>
                <a:spcPct val="120000"/>
              </a:lnSpc>
              <a:buFont typeface="Arial" panose="020B0604020202020204" pitchFamily="34" charset="0"/>
              <a:buChar char="•"/>
              <a:defRPr/>
            </a:pPr>
            <a:r>
              <a:rPr lang="en-US" altLang="ja-JP" sz="1600" dirty="0" err="1">
                <a:latin typeface="Arial" pitchFamily="34" charset="0"/>
              </a:rPr>
              <a:t>Exemplos</a:t>
            </a:r>
            <a:r>
              <a:rPr lang="en-US" altLang="ja-JP" sz="1600" dirty="0">
                <a:latin typeface="Arial" pitchFamily="34" charset="0"/>
              </a:rPr>
              <a:t> de Dados</a:t>
            </a:r>
            <a:r>
              <a:rPr lang="en-US" altLang="ja-JP" sz="1600" dirty="0" smtClean="0">
                <a:latin typeface="Arial" pitchFamily="34" charset="0"/>
              </a:rPr>
              <a:t>:</a:t>
            </a:r>
          </a:p>
          <a:p>
            <a:pPr marL="1238189" lvl="2" indent="-285750">
              <a:lnSpc>
                <a:spcPct val="120000"/>
              </a:lnSpc>
              <a:buFont typeface="Arial" panose="020B0604020202020204" pitchFamily="34" charset="0"/>
              <a:buChar char="•"/>
              <a:defRPr/>
            </a:pPr>
            <a:r>
              <a:rPr lang="en-US" altLang="ja-JP" sz="1600" dirty="0" err="1">
                <a:latin typeface="Arial" pitchFamily="34" charset="0"/>
              </a:rPr>
              <a:t>Antenas</a:t>
            </a:r>
            <a:r>
              <a:rPr lang="en-US" altLang="ja-JP" sz="1600" dirty="0">
                <a:latin typeface="Arial" pitchFamily="34" charset="0"/>
              </a:rPr>
              <a:t> – </a:t>
            </a:r>
            <a:r>
              <a:rPr lang="en-US" altLang="ja-JP" sz="1600" dirty="0" err="1">
                <a:latin typeface="Arial" pitchFamily="34" charset="0"/>
              </a:rPr>
              <a:t>Localização</a:t>
            </a:r>
            <a:r>
              <a:rPr lang="en-US" altLang="ja-JP" sz="1600" dirty="0">
                <a:latin typeface="Arial" pitchFamily="34" charset="0"/>
              </a:rPr>
              <a:t> </a:t>
            </a:r>
            <a:r>
              <a:rPr lang="en-US" altLang="ja-JP" sz="1600" dirty="0" err="1">
                <a:latin typeface="Arial" pitchFamily="34" charset="0"/>
              </a:rPr>
              <a:t>geográfica</a:t>
            </a:r>
            <a:endParaRPr lang="en-US" altLang="ja-JP" sz="1600" dirty="0">
              <a:latin typeface="Arial" pitchFamily="34" charset="0"/>
            </a:endParaRPr>
          </a:p>
          <a:p>
            <a:pPr marL="1238189" lvl="2" indent="-285750">
              <a:lnSpc>
                <a:spcPct val="120000"/>
              </a:lnSpc>
              <a:buFont typeface="Arial" panose="020B0604020202020204" pitchFamily="34" charset="0"/>
              <a:buChar char="•"/>
              <a:defRPr/>
            </a:pPr>
            <a:r>
              <a:rPr lang="en-US" altLang="ja-JP" sz="1600" dirty="0" err="1">
                <a:latin typeface="Arial" pitchFamily="34" charset="0"/>
              </a:rPr>
              <a:t>Tabela</a:t>
            </a:r>
            <a:r>
              <a:rPr lang="en-US" altLang="ja-JP" sz="1600" dirty="0">
                <a:latin typeface="Arial" pitchFamily="34" charset="0"/>
              </a:rPr>
              <a:t> de </a:t>
            </a:r>
            <a:r>
              <a:rPr lang="en-US" altLang="ja-JP" sz="1600" dirty="0" err="1">
                <a:latin typeface="Arial" pitchFamily="34" charset="0"/>
              </a:rPr>
              <a:t>Prefixos</a:t>
            </a:r>
            <a:r>
              <a:rPr lang="en-US" altLang="ja-JP" sz="1600" dirty="0">
                <a:latin typeface="Arial" pitchFamily="34" charset="0"/>
              </a:rPr>
              <a:t> e </a:t>
            </a:r>
            <a:r>
              <a:rPr lang="en-US" altLang="ja-JP" sz="1600" dirty="0" smtClean="0">
                <a:latin typeface="Arial" pitchFamily="34" charset="0"/>
              </a:rPr>
              <a:t>ranges</a:t>
            </a:r>
          </a:p>
          <a:p>
            <a:pPr marL="761970" lvl="1" indent="-285750">
              <a:lnSpc>
                <a:spcPct val="120000"/>
              </a:lnSpc>
              <a:buFont typeface="Arial" panose="020B0604020202020204" pitchFamily="34" charset="0"/>
              <a:buChar char="•"/>
              <a:defRPr/>
            </a:pPr>
            <a:r>
              <a:rPr lang="en-US" altLang="ja-JP" sz="1600" dirty="0" smtClean="0">
                <a:latin typeface="Arial" pitchFamily="34" charset="0"/>
              </a:rPr>
              <a:t>Gera </a:t>
            </a:r>
            <a:r>
              <a:rPr lang="en-US" altLang="ja-JP" sz="1600" dirty="0" err="1">
                <a:latin typeface="Arial" pitchFamily="34" charset="0"/>
              </a:rPr>
              <a:t>tabela</a:t>
            </a:r>
            <a:r>
              <a:rPr lang="en-US" altLang="ja-JP" sz="1600" dirty="0">
                <a:latin typeface="Arial" pitchFamily="34" charset="0"/>
              </a:rPr>
              <a:t> com dados de </a:t>
            </a:r>
            <a:r>
              <a:rPr lang="en-US" altLang="ja-JP" sz="1600" dirty="0" err="1">
                <a:latin typeface="Arial" pitchFamily="34" charset="0"/>
              </a:rPr>
              <a:t>Referência</a:t>
            </a:r>
            <a:r>
              <a:rPr lang="en-US" altLang="ja-JP" sz="1600" dirty="0">
                <a:latin typeface="Arial" pitchFamily="34" charset="0"/>
              </a:rPr>
              <a:t> </a:t>
            </a:r>
          </a:p>
          <a:p>
            <a:pPr marL="761970" lvl="1" indent="-285750">
              <a:lnSpc>
                <a:spcPct val="120000"/>
              </a:lnSpc>
              <a:buFont typeface="Arial" panose="020B0604020202020204" pitchFamily="34" charset="0"/>
              <a:buChar char="•"/>
              <a:defRPr/>
            </a:pPr>
            <a:endParaRPr lang="en-US" altLang="ja-JP" sz="1600" dirty="0">
              <a:latin typeface="Arial" pitchFamily="34" charset="0"/>
            </a:endParaRPr>
          </a:p>
          <a:p>
            <a:pPr marL="285750" indent="-285750">
              <a:lnSpc>
                <a:spcPct val="120000"/>
              </a:lnSpc>
              <a:buFont typeface="Arial" panose="020B0604020202020204" pitchFamily="34" charset="0"/>
              <a:buChar char="•"/>
              <a:defRPr/>
            </a:pPr>
            <a:r>
              <a:rPr lang="en-US" altLang="ja-JP" sz="1600" dirty="0" err="1" smtClean="0">
                <a:latin typeface="Arial" pitchFamily="34" charset="0"/>
              </a:rPr>
              <a:t>Uso</a:t>
            </a:r>
            <a:endParaRPr lang="en-US" altLang="ja-JP" sz="1600" dirty="0" smtClean="0">
              <a:latin typeface="Arial" pitchFamily="34" charset="0"/>
            </a:endParaRPr>
          </a:p>
          <a:p>
            <a:pPr marL="761970" lvl="1" indent="-285750">
              <a:lnSpc>
                <a:spcPct val="120000"/>
              </a:lnSpc>
              <a:buFont typeface="Arial" panose="020B0604020202020204" pitchFamily="34" charset="0"/>
              <a:buChar char="•"/>
              <a:defRPr/>
            </a:pPr>
            <a:r>
              <a:rPr lang="pt-BR" altLang="ja-JP" sz="1600" dirty="0">
                <a:latin typeface="Arial" pitchFamily="34" charset="0"/>
              </a:rPr>
              <a:t>Carregamento em tempo real e validação de eventos de uso de serviços e equipamentos</a:t>
            </a:r>
            <a:r>
              <a:rPr lang="pt-BR" altLang="ja-JP" sz="1600" dirty="0" smtClean="0">
                <a:latin typeface="Arial" pitchFamily="34" charset="0"/>
              </a:rPr>
              <a:t>.</a:t>
            </a:r>
          </a:p>
          <a:p>
            <a:pPr marL="761970" lvl="1" indent="-285750">
              <a:lnSpc>
                <a:spcPct val="120000"/>
              </a:lnSpc>
              <a:buFont typeface="Arial" panose="020B0604020202020204" pitchFamily="34" charset="0"/>
              <a:buChar char="•"/>
              <a:defRPr/>
            </a:pPr>
            <a:r>
              <a:rPr lang="pt-BR" altLang="ja-JP" sz="1600" dirty="0" smtClean="0">
                <a:latin typeface="Arial" pitchFamily="34" charset="0"/>
              </a:rPr>
              <a:t>Todas as regras de carregamento serão tratadas neste momento e não sofrerão alterações posteriormente.</a:t>
            </a:r>
            <a:endParaRPr lang="en-US" altLang="ja-JP" sz="1600" dirty="0">
              <a:latin typeface="Arial" pitchFamily="34" charset="0"/>
            </a:endParaRPr>
          </a:p>
          <a:p>
            <a:pPr marL="761970" lvl="1" indent="-285750">
              <a:lnSpc>
                <a:spcPct val="120000"/>
              </a:lnSpc>
              <a:buFont typeface="Arial" panose="020B0604020202020204" pitchFamily="34" charset="0"/>
              <a:buChar char="•"/>
              <a:defRPr/>
            </a:pPr>
            <a:r>
              <a:rPr lang="en-US" altLang="ja-JP" sz="1600" dirty="0" err="1" smtClean="0">
                <a:latin typeface="Arial" pitchFamily="34" charset="0"/>
              </a:rPr>
              <a:t>Exemplos</a:t>
            </a:r>
            <a:r>
              <a:rPr lang="en-US" altLang="ja-JP" sz="1600" dirty="0" smtClean="0">
                <a:latin typeface="Arial" pitchFamily="34" charset="0"/>
              </a:rPr>
              <a:t> de </a:t>
            </a:r>
            <a:r>
              <a:rPr lang="en-US" altLang="ja-JP" sz="1600" dirty="0" err="1" smtClean="0">
                <a:latin typeface="Arial" pitchFamily="34" charset="0"/>
              </a:rPr>
              <a:t>Fontes</a:t>
            </a:r>
            <a:r>
              <a:rPr lang="en-US" altLang="ja-JP" sz="1600" dirty="0" smtClean="0">
                <a:latin typeface="Arial" pitchFamily="34" charset="0"/>
              </a:rPr>
              <a:t> de dados:</a:t>
            </a:r>
            <a:endParaRPr lang="en-US" altLang="ja-JP" sz="1600" dirty="0">
              <a:latin typeface="Arial" pitchFamily="34" charset="0"/>
            </a:endParaRPr>
          </a:p>
          <a:p>
            <a:pPr marL="1238189" lvl="2" indent="-285750">
              <a:lnSpc>
                <a:spcPct val="120000"/>
              </a:lnSpc>
              <a:buFont typeface="Arial" panose="020B0604020202020204" pitchFamily="34" charset="0"/>
              <a:buChar char="•"/>
              <a:defRPr/>
            </a:pPr>
            <a:r>
              <a:rPr lang="en-US" altLang="ja-JP" sz="1600" dirty="0" smtClean="0">
                <a:latin typeface="Arial" pitchFamily="34" charset="0"/>
              </a:rPr>
              <a:t>Network </a:t>
            </a:r>
            <a:r>
              <a:rPr lang="en-US" altLang="ja-JP" sz="1600" dirty="0">
                <a:latin typeface="Arial" pitchFamily="34" charset="0"/>
              </a:rPr>
              <a:t>usage: voice, data, contents, m-payments, ...</a:t>
            </a:r>
          </a:p>
          <a:p>
            <a:pPr marL="1238189" lvl="2" indent="-285750">
              <a:lnSpc>
                <a:spcPct val="120000"/>
              </a:lnSpc>
              <a:buFont typeface="Arial" panose="020B0604020202020204" pitchFamily="34" charset="0"/>
              <a:buChar char="•"/>
              <a:defRPr/>
            </a:pPr>
            <a:r>
              <a:rPr lang="en-US" altLang="ja-JP" sz="1600" dirty="0" smtClean="0">
                <a:latin typeface="Arial" pitchFamily="34" charset="0"/>
              </a:rPr>
              <a:t>Billing </a:t>
            </a:r>
            <a:r>
              <a:rPr lang="en-US" altLang="ja-JP" sz="1600" dirty="0">
                <a:latin typeface="Arial" pitchFamily="34" charset="0"/>
              </a:rPr>
              <a:t>chain events (e.g., rating)</a:t>
            </a:r>
          </a:p>
          <a:p>
            <a:pPr marL="1238189" lvl="2" indent="-285750">
              <a:lnSpc>
                <a:spcPct val="120000"/>
              </a:lnSpc>
              <a:buFont typeface="Arial" panose="020B0604020202020204" pitchFamily="34" charset="0"/>
              <a:buChar char="•"/>
              <a:defRPr/>
            </a:pPr>
            <a:r>
              <a:rPr lang="en-US" altLang="ja-JP" sz="1600" dirty="0" smtClean="0">
                <a:latin typeface="Arial" pitchFamily="34" charset="0"/>
              </a:rPr>
              <a:t>Network </a:t>
            </a:r>
            <a:r>
              <a:rPr lang="en-US" altLang="ja-JP" sz="1600" dirty="0">
                <a:latin typeface="Arial" pitchFamily="34" charset="0"/>
              </a:rPr>
              <a:t>monitoring: SS7 probes, IP logs, </a:t>
            </a:r>
            <a:r>
              <a:rPr lang="en-US" altLang="ja-JP" sz="1600" dirty="0" smtClean="0">
                <a:latin typeface="Arial" pitchFamily="34" charset="0"/>
              </a:rPr>
              <a:t>...</a:t>
            </a:r>
          </a:p>
          <a:p>
            <a:pPr marL="742950" lvl="1" indent="-285750">
              <a:lnSpc>
                <a:spcPct val="120000"/>
              </a:lnSpc>
              <a:buFont typeface="Arial" panose="020B0604020202020204" pitchFamily="34" charset="0"/>
              <a:buChar char="•"/>
              <a:defRPr/>
            </a:pPr>
            <a:r>
              <a:rPr lang="en-US" altLang="ja-JP" sz="1600" dirty="0" smtClean="0">
                <a:latin typeface="Arial" pitchFamily="34" charset="0"/>
              </a:rPr>
              <a:t>Gera File Dump</a:t>
            </a:r>
          </a:p>
          <a:p>
            <a:pPr marL="1200150" lvl="2" indent="-285750">
              <a:lnSpc>
                <a:spcPct val="120000"/>
              </a:lnSpc>
              <a:buFont typeface="Arial" panose="020B0604020202020204" pitchFamily="34" charset="0"/>
              <a:buChar char="•"/>
              <a:defRPr/>
            </a:pPr>
            <a:r>
              <a:rPr lang="en-US" altLang="ja-JP" sz="1600" dirty="0" err="1" smtClean="0">
                <a:latin typeface="Arial" pitchFamily="34" charset="0"/>
              </a:rPr>
              <a:t>Processo</a:t>
            </a:r>
            <a:r>
              <a:rPr lang="en-US" altLang="ja-JP" sz="1600" dirty="0" smtClean="0">
                <a:latin typeface="Arial" pitchFamily="34" charset="0"/>
              </a:rPr>
              <a:t> </a:t>
            </a:r>
            <a:r>
              <a:rPr lang="en-US" altLang="ja-JP" sz="1600" dirty="0" err="1" smtClean="0">
                <a:latin typeface="Arial" pitchFamily="34" charset="0"/>
              </a:rPr>
              <a:t>escrita</a:t>
            </a:r>
            <a:r>
              <a:rPr lang="en-US" altLang="ja-JP" sz="1600" dirty="0" smtClean="0">
                <a:latin typeface="Arial" pitchFamily="34" charset="0"/>
              </a:rPr>
              <a:t> dos dados </a:t>
            </a:r>
            <a:r>
              <a:rPr lang="en-US" altLang="ja-JP" sz="1600" dirty="0" err="1" smtClean="0">
                <a:latin typeface="Arial" pitchFamily="34" charset="0"/>
              </a:rPr>
              <a:t>enriquecidos</a:t>
            </a:r>
            <a:r>
              <a:rPr lang="en-US" altLang="ja-JP" sz="1600" dirty="0" smtClean="0">
                <a:latin typeface="Arial" pitchFamily="34" charset="0"/>
              </a:rPr>
              <a:t>, de forma </a:t>
            </a:r>
            <a:r>
              <a:rPr lang="en-US" altLang="ja-JP" sz="1600" dirty="0" err="1" smtClean="0">
                <a:latin typeface="Arial" pitchFamily="34" charset="0"/>
              </a:rPr>
              <a:t>normalizada</a:t>
            </a:r>
            <a:r>
              <a:rPr lang="en-US" altLang="ja-JP" sz="1600" dirty="0" smtClean="0">
                <a:latin typeface="Arial" pitchFamily="34" charset="0"/>
              </a:rPr>
              <a:t> </a:t>
            </a:r>
            <a:r>
              <a:rPr lang="en-US" altLang="ja-JP" sz="1600" dirty="0" err="1" smtClean="0">
                <a:latin typeface="Arial" pitchFamily="34" charset="0"/>
              </a:rPr>
              <a:t>em</a:t>
            </a:r>
            <a:r>
              <a:rPr lang="en-US" altLang="ja-JP" sz="1600" dirty="0" smtClean="0">
                <a:latin typeface="Arial" pitchFamily="34" charset="0"/>
              </a:rPr>
              <a:t> </a:t>
            </a:r>
            <a:r>
              <a:rPr lang="en-US" altLang="ja-JP" sz="1600" dirty="0" err="1" smtClean="0">
                <a:latin typeface="Arial" pitchFamily="34" charset="0"/>
              </a:rPr>
              <a:t>arquivos</a:t>
            </a:r>
            <a:r>
              <a:rPr lang="en-US" altLang="ja-JP" sz="1600" dirty="0" smtClean="0">
                <a:latin typeface="Arial" pitchFamily="34" charset="0"/>
              </a:rPr>
              <a:t> para que </a:t>
            </a:r>
            <a:r>
              <a:rPr lang="en-US" altLang="ja-JP" sz="1600" dirty="0" err="1" smtClean="0">
                <a:latin typeface="Arial" pitchFamily="34" charset="0"/>
              </a:rPr>
              <a:t>possam</a:t>
            </a:r>
            <a:r>
              <a:rPr lang="en-US" altLang="ja-JP" sz="1600" dirty="0" smtClean="0">
                <a:latin typeface="Arial" pitchFamily="34" charset="0"/>
              </a:rPr>
              <a:t> </a:t>
            </a:r>
            <a:r>
              <a:rPr lang="en-US" altLang="ja-JP" sz="1600" dirty="0" err="1" smtClean="0">
                <a:latin typeface="Arial" pitchFamily="34" charset="0"/>
              </a:rPr>
              <a:t>ser</a:t>
            </a:r>
            <a:r>
              <a:rPr lang="en-US" altLang="ja-JP" sz="1600" dirty="0" smtClean="0">
                <a:latin typeface="Arial" pitchFamily="34" charset="0"/>
              </a:rPr>
              <a:t> </a:t>
            </a:r>
            <a:r>
              <a:rPr lang="en-US" altLang="ja-JP" sz="1600" dirty="0" err="1" smtClean="0">
                <a:latin typeface="Arial" pitchFamily="34" charset="0"/>
              </a:rPr>
              <a:t>tratados</a:t>
            </a:r>
            <a:r>
              <a:rPr lang="en-US" altLang="ja-JP" sz="1600" dirty="0" smtClean="0">
                <a:latin typeface="Arial" pitchFamily="34" charset="0"/>
              </a:rPr>
              <a:t> </a:t>
            </a:r>
            <a:r>
              <a:rPr lang="en-US" altLang="ja-JP" sz="1600" dirty="0" err="1" smtClean="0">
                <a:latin typeface="Arial" pitchFamily="34" charset="0"/>
              </a:rPr>
              <a:t>nos</a:t>
            </a:r>
            <a:r>
              <a:rPr lang="en-US" altLang="ja-JP" sz="1600" dirty="0" smtClean="0">
                <a:latin typeface="Arial" pitchFamily="34" charset="0"/>
              </a:rPr>
              <a:t> </a:t>
            </a:r>
            <a:r>
              <a:rPr lang="en-US" altLang="ja-JP" sz="1600" dirty="0" err="1" smtClean="0">
                <a:latin typeface="Arial" pitchFamily="34" charset="0"/>
              </a:rPr>
              <a:t>motores</a:t>
            </a:r>
            <a:r>
              <a:rPr lang="en-US" altLang="ja-JP" sz="1600" dirty="0" smtClean="0">
                <a:latin typeface="Arial" pitchFamily="34" charset="0"/>
              </a:rPr>
              <a:t> de </a:t>
            </a:r>
            <a:r>
              <a:rPr lang="en-US" altLang="ja-JP" sz="1600" dirty="0" err="1" smtClean="0">
                <a:latin typeface="Arial" pitchFamily="34" charset="0"/>
              </a:rPr>
              <a:t>detecção</a:t>
            </a:r>
            <a:r>
              <a:rPr lang="en-US" altLang="ja-JP" sz="1600" dirty="0" smtClean="0">
                <a:latin typeface="Arial" pitchFamily="34" charset="0"/>
              </a:rPr>
              <a:t>.</a:t>
            </a:r>
            <a:endParaRPr lang="en-US" altLang="ja-JP" sz="1600" dirty="0">
              <a:latin typeface="Arial" pitchFamily="34" charset="0"/>
            </a:endParaRPr>
          </a:p>
          <a:p>
            <a:pPr marL="1238189" lvl="2" indent="-285750">
              <a:lnSpc>
                <a:spcPct val="120000"/>
              </a:lnSpc>
              <a:buFont typeface="Arial" panose="020B0604020202020204" pitchFamily="34" charset="0"/>
              <a:buChar char="•"/>
              <a:defRPr/>
            </a:pPr>
            <a:endParaRPr lang="en-US" altLang="ja-JP" sz="1600" dirty="0">
              <a:latin typeface="Arial" pitchFamily="34" charset="0"/>
            </a:endParaRPr>
          </a:p>
          <a:p>
            <a:pPr marL="1238189" lvl="2" indent="-285750">
              <a:lnSpc>
                <a:spcPct val="120000"/>
              </a:lnSpc>
              <a:buFont typeface="Arial" panose="020B0604020202020204" pitchFamily="34" charset="0"/>
              <a:buChar char="•"/>
              <a:defRPr/>
            </a:pPr>
            <a:endParaRPr lang="en-US" altLang="ja-JP" sz="1600" dirty="0" smtClean="0">
              <a:latin typeface="Arial" pitchFamily="34" charset="0"/>
            </a:endParaRPr>
          </a:p>
          <a:p>
            <a:pPr marL="1238189" lvl="2" indent="-285750">
              <a:lnSpc>
                <a:spcPct val="120000"/>
              </a:lnSpc>
              <a:buFont typeface="Arial" panose="020B0604020202020204" pitchFamily="34" charset="0"/>
              <a:buChar char="•"/>
              <a:defRPr/>
            </a:pPr>
            <a:endParaRPr lang="en-US" altLang="ja-JP" sz="1600" dirty="0">
              <a:latin typeface="Arial" pitchFamily="34" charset="0"/>
            </a:endParaRPr>
          </a:p>
          <a:p>
            <a:pPr lvl="1">
              <a:lnSpc>
                <a:spcPct val="120000"/>
              </a:lnSpc>
              <a:defRPr/>
            </a:pPr>
            <a:endParaRPr lang="en-GB" altLang="ja-JP" sz="1600" dirty="0">
              <a:latin typeface="Arial" pitchFamily="34" charset="0"/>
            </a:endParaRPr>
          </a:p>
        </p:txBody>
      </p:sp>
      <p:sp>
        <p:nvSpPr>
          <p:cNvPr id="7"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8" name="Text Placeholder 4"/>
          <p:cNvSpPr>
            <a:spLocks noGrp="1"/>
          </p:cNvSpPr>
          <p:nvPr>
            <p:ph type="body" sz="quarter" idx="11"/>
          </p:nvPr>
        </p:nvSpPr>
        <p:spPr>
          <a:xfrm>
            <a:off x="596900" y="637696"/>
            <a:ext cx="10780184" cy="414928"/>
          </a:xfrm>
        </p:spPr>
        <p:txBody>
          <a:bodyPr>
            <a:normAutofit/>
          </a:bodyPr>
          <a:lstStyle/>
          <a:p>
            <a:r>
              <a:rPr lang="pt-BR" dirty="0" smtClean="0"/>
              <a:t>Processo </a:t>
            </a:r>
            <a:r>
              <a:rPr lang="pt-BR" dirty="0"/>
              <a:t>de carregamento de dados de uso </a:t>
            </a:r>
            <a:r>
              <a:rPr lang="pt-BR" dirty="0" smtClean="0"/>
              <a:t>– Fluxo </a:t>
            </a:r>
            <a:r>
              <a:rPr lang="pt-BR" dirty="0"/>
              <a:t>de carga</a:t>
            </a:r>
            <a:endParaRPr lang="en-US" dirty="0"/>
          </a:p>
        </p:txBody>
      </p:sp>
    </p:spTree>
    <p:extLst>
      <p:ext uri="{BB962C8B-B14F-4D97-AF65-F5344CB8AC3E}">
        <p14:creationId xmlns:p14="http://schemas.microsoft.com/office/powerpoint/2010/main" val="60256329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Autofit/>
          </a:bodyPr>
          <a:lstStyle/>
          <a:p>
            <a:r>
              <a:rPr lang="es-CL" sz="3200" dirty="0">
                <a:solidFill>
                  <a:srgbClr val="006394"/>
                </a:solidFill>
                <a:latin typeface="Trebuchet MS"/>
              </a:rPr>
              <a:t>Agenda – </a:t>
            </a:r>
            <a:r>
              <a:rPr lang="es-CL" sz="3200" dirty="0" err="1">
                <a:solidFill>
                  <a:srgbClr val="006394"/>
                </a:solidFill>
                <a:latin typeface="Trebuchet MS"/>
              </a:rPr>
              <a:t>Sessão</a:t>
            </a:r>
            <a:r>
              <a:rPr lang="es-CL" sz="3200" dirty="0">
                <a:solidFill>
                  <a:srgbClr val="006394"/>
                </a:solidFill>
                <a:latin typeface="Trebuchet MS"/>
              </a:rPr>
              <a:t> </a:t>
            </a:r>
            <a:r>
              <a:rPr lang="es-CL" sz="3200" dirty="0" err="1">
                <a:solidFill>
                  <a:srgbClr val="006394"/>
                </a:solidFill>
                <a:latin typeface="Trebuchet MS"/>
              </a:rPr>
              <a:t>Funções</a:t>
            </a:r>
            <a:r>
              <a:rPr lang="es-CL" sz="3200" dirty="0">
                <a:solidFill>
                  <a:srgbClr val="006394"/>
                </a:solidFill>
                <a:latin typeface="Trebuchet MS"/>
              </a:rPr>
              <a:t> do RAID FMS</a:t>
            </a:r>
            <a:endParaRPr lang="pt-PT" sz="3200" dirty="0">
              <a:solidFill>
                <a:srgbClr val="006394"/>
              </a:solidFill>
              <a:latin typeface="Trebuchet MS"/>
            </a:endParaRPr>
          </a:p>
        </p:txBody>
      </p:sp>
      <p:graphicFrame>
        <p:nvGraphicFramePr>
          <p:cNvPr id="13" name="Diagrama 12"/>
          <p:cNvGraphicFramePr/>
          <p:nvPr>
            <p:extLst>
              <p:ext uri="{D42A27DB-BD31-4B8C-83A1-F6EECF244321}">
                <p14:modId xmlns:p14="http://schemas.microsoft.com/office/powerpoint/2010/main" val="2338695584"/>
              </p:ext>
            </p:extLst>
          </p:nvPr>
        </p:nvGraphicFramePr>
        <p:xfrm>
          <a:off x="711199" y="952500"/>
          <a:ext cx="10038207"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968200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900" y="1220178"/>
            <a:ext cx="10772850" cy="5706177"/>
          </a:xfrm>
          <a:prstGeom prst="rect">
            <a:avLst/>
          </a:prstGeom>
        </p:spPr>
        <p:txBody>
          <a:bodyPr wrap="square">
            <a:spAutoFit/>
          </a:bodyPr>
          <a:lstStyle/>
          <a:p>
            <a:pPr marL="285750" indent="-285750">
              <a:lnSpc>
                <a:spcPct val="120000"/>
              </a:lnSpc>
              <a:buFont typeface="Arial" panose="020B0604020202020204" pitchFamily="34" charset="0"/>
              <a:buChar char="•"/>
              <a:defRPr/>
            </a:pPr>
            <a:r>
              <a:rPr lang="en-GB" altLang="ja-JP" sz="1600" dirty="0">
                <a:latin typeface="Arial" pitchFamily="34" charset="0"/>
              </a:rPr>
              <a:t> </a:t>
            </a:r>
            <a:r>
              <a:rPr lang="en-US" altLang="ja-JP" sz="1600" dirty="0" err="1" smtClean="0">
                <a:latin typeface="Arial" pitchFamily="34" charset="0"/>
              </a:rPr>
              <a:t>Baseado</a:t>
            </a:r>
            <a:r>
              <a:rPr lang="en-US" altLang="ja-JP" sz="1600" dirty="0" smtClean="0">
                <a:latin typeface="Arial" pitchFamily="34" charset="0"/>
              </a:rPr>
              <a:t> </a:t>
            </a:r>
            <a:r>
              <a:rPr lang="en-US" altLang="ja-JP" sz="1600" dirty="0" err="1" smtClean="0">
                <a:latin typeface="Arial" pitchFamily="34" charset="0"/>
              </a:rPr>
              <a:t>nos</a:t>
            </a:r>
            <a:r>
              <a:rPr lang="en-US" altLang="ja-JP" sz="1600" dirty="0" smtClean="0">
                <a:latin typeface="Arial" pitchFamily="34" charset="0"/>
              </a:rPr>
              <a:t> </a:t>
            </a:r>
            <a:r>
              <a:rPr lang="en-US" altLang="ja-JP" sz="1600" dirty="0" err="1" smtClean="0">
                <a:latin typeface="Arial" pitchFamily="34" charset="0"/>
              </a:rPr>
              <a:t>Fluxos</a:t>
            </a:r>
            <a:r>
              <a:rPr lang="en-US" altLang="ja-JP" sz="1600" dirty="0" smtClean="0">
                <a:latin typeface="Arial" pitchFamily="34" charset="0"/>
              </a:rPr>
              <a:t> do </a:t>
            </a:r>
            <a:r>
              <a:rPr lang="en-US" altLang="ja-JP" sz="1600" dirty="0" err="1" smtClean="0">
                <a:latin typeface="Arial" pitchFamily="34" charset="0"/>
              </a:rPr>
              <a:t>tipo</a:t>
            </a:r>
            <a:r>
              <a:rPr lang="en-US" altLang="ja-JP" sz="1600" dirty="0" smtClean="0">
                <a:latin typeface="Arial" pitchFamily="34" charset="0"/>
              </a:rPr>
              <a:t> “Flow Detection”</a:t>
            </a:r>
          </a:p>
          <a:p>
            <a:pPr marL="285750" indent="-285750">
              <a:lnSpc>
                <a:spcPct val="120000"/>
              </a:lnSpc>
              <a:buFont typeface="Arial" panose="020B0604020202020204" pitchFamily="34" charset="0"/>
              <a:buChar char="•"/>
              <a:defRPr/>
            </a:pPr>
            <a:endParaRPr lang="en-US" altLang="ja-JP" sz="1600" dirty="0">
              <a:latin typeface="Arial" pitchFamily="34" charset="0"/>
            </a:endParaRPr>
          </a:p>
          <a:p>
            <a:pPr marL="285750" indent="-285750">
              <a:lnSpc>
                <a:spcPct val="120000"/>
              </a:lnSpc>
              <a:buFont typeface="Arial" panose="020B0604020202020204" pitchFamily="34" charset="0"/>
              <a:buChar char="•"/>
              <a:defRPr/>
            </a:pPr>
            <a:r>
              <a:rPr lang="en-US" altLang="ja-JP" sz="1600" dirty="0" err="1" smtClean="0">
                <a:latin typeface="Arial" pitchFamily="34" charset="0"/>
              </a:rPr>
              <a:t>Lê</a:t>
            </a:r>
            <a:r>
              <a:rPr lang="en-US" altLang="ja-JP" sz="1600" dirty="0" smtClean="0">
                <a:latin typeface="Arial" pitchFamily="34" charset="0"/>
              </a:rPr>
              <a:t> </a:t>
            </a:r>
            <a:r>
              <a:rPr lang="en-US" altLang="ja-JP" sz="1600" dirty="0" err="1" smtClean="0">
                <a:latin typeface="Arial" pitchFamily="34" charset="0"/>
              </a:rPr>
              <a:t>informações</a:t>
            </a:r>
            <a:r>
              <a:rPr lang="en-US" altLang="ja-JP" sz="1600" dirty="0" smtClean="0">
                <a:latin typeface="Arial" pitchFamily="34" charset="0"/>
              </a:rPr>
              <a:t> </a:t>
            </a:r>
            <a:r>
              <a:rPr lang="en-US" altLang="ja-JP" sz="1600" dirty="0" err="1" smtClean="0">
                <a:latin typeface="Arial" pitchFamily="34" charset="0"/>
              </a:rPr>
              <a:t>sobre</a:t>
            </a:r>
            <a:r>
              <a:rPr lang="en-US" altLang="ja-JP" sz="1600" dirty="0" smtClean="0">
                <a:latin typeface="Arial" pitchFamily="34" charset="0"/>
              </a:rPr>
              <a:t> o </a:t>
            </a:r>
            <a:r>
              <a:rPr lang="en-US" altLang="ja-JP" sz="1600" dirty="0" err="1" smtClean="0">
                <a:latin typeface="Arial" pitchFamily="34" charset="0"/>
              </a:rPr>
              <a:t>uso</a:t>
            </a:r>
            <a:r>
              <a:rPr lang="en-US" altLang="ja-JP" sz="1600" dirty="0" smtClean="0">
                <a:latin typeface="Arial" pitchFamily="34" charset="0"/>
              </a:rPr>
              <a:t> </a:t>
            </a:r>
            <a:r>
              <a:rPr lang="en-US" altLang="ja-JP" sz="1600" dirty="0" err="1" smtClean="0">
                <a:latin typeface="Arial" pitchFamily="34" charset="0"/>
              </a:rPr>
              <a:t>fornecido</a:t>
            </a:r>
            <a:r>
              <a:rPr lang="en-US" altLang="ja-JP" sz="1600" dirty="0" smtClean="0">
                <a:latin typeface="Arial" pitchFamily="34" charset="0"/>
              </a:rPr>
              <a:t> de um </a:t>
            </a:r>
            <a:r>
              <a:rPr lang="en-US" altLang="ja-JP" sz="1600" dirty="0" err="1" smtClean="0">
                <a:latin typeface="Arial" pitchFamily="34" charset="0"/>
              </a:rPr>
              <a:t>arquivo</a:t>
            </a:r>
            <a:r>
              <a:rPr lang="en-US" altLang="ja-JP" sz="1600" dirty="0" smtClean="0">
                <a:latin typeface="Arial" pitchFamily="34" charset="0"/>
              </a:rPr>
              <a:t> </a:t>
            </a:r>
            <a:r>
              <a:rPr lang="en-US" altLang="ja-JP" sz="1600" dirty="0" err="1" smtClean="0">
                <a:latin typeface="Arial" pitchFamily="34" charset="0"/>
              </a:rPr>
              <a:t>especifico</a:t>
            </a:r>
            <a:r>
              <a:rPr lang="en-US" altLang="ja-JP" sz="1600" dirty="0" smtClean="0">
                <a:latin typeface="Arial" pitchFamily="34" charset="0"/>
              </a:rPr>
              <a:t> “File Dumper” – </a:t>
            </a:r>
            <a:r>
              <a:rPr lang="en-US" altLang="ja-JP" sz="1600" dirty="0" err="1" smtClean="0">
                <a:latin typeface="Arial" pitchFamily="34" charset="0"/>
              </a:rPr>
              <a:t>Arquivo</a:t>
            </a:r>
            <a:r>
              <a:rPr lang="en-US" altLang="ja-JP" sz="1600" dirty="0" smtClean="0">
                <a:latin typeface="Arial" pitchFamily="34" charset="0"/>
              </a:rPr>
              <a:t> </a:t>
            </a:r>
            <a:r>
              <a:rPr lang="en-US" altLang="ja-JP" sz="1600" dirty="0" err="1" smtClean="0">
                <a:latin typeface="Arial" pitchFamily="34" charset="0"/>
              </a:rPr>
              <a:t>gerado</a:t>
            </a:r>
            <a:r>
              <a:rPr lang="en-US" altLang="ja-JP" sz="1600" dirty="0" smtClean="0">
                <a:latin typeface="Arial" pitchFamily="34" charset="0"/>
              </a:rPr>
              <a:t> no </a:t>
            </a:r>
            <a:r>
              <a:rPr lang="en-US" altLang="ja-JP" sz="1600" dirty="0" err="1" smtClean="0">
                <a:latin typeface="Arial" pitchFamily="34" charset="0"/>
              </a:rPr>
              <a:t>carregamento</a:t>
            </a:r>
            <a:r>
              <a:rPr lang="en-US" altLang="ja-JP" sz="1600" dirty="0" smtClean="0">
                <a:latin typeface="Arial" pitchFamily="34" charset="0"/>
              </a:rPr>
              <a:t> (File Dump) </a:t>
            </a:r>
          </a:p>
          <a:p>
            <a:pPr>
              <a:lnSpc>
                <a:spcPct val="120000"/>
              </a:lnSpc>
              <a:defRPr/>
            </a:pPr>
            <a:endParaRPr lang="en-US" altLang="ja-JP" sz="1600" dirty="0" smtClean="0">
              <a:latin typeface="Arial" pitchFamily="34" charset="0"/>
            </a:endParaRPr>
          </a:p>
          <a:p>
            <a:pPr marL="285750" indent="-285750">
              <a:lnSpc>
                <a:spcPct val="120000"/>
              </a:lnSpc>
              <a:buFont typeface="Arial" panose="020B0604020202020204" pitchFamily="34" charset="0"/>
              <a:buChar char="•"/>
              <a:defRPr/>
            </a:pPr>
            <a:r>
              <a:rPr lang="en-US" altLang="ja-JP" sz="1600" dirty="0" err="1" smtClean="0">
                <a:latin typeface="Arial" pitchFamily="34" charset="0"/>
              </a:rPr>
              <a:t>Permite</a:t>
            </a:r>
            <a:r>
              <a:rPr lang="en-US" altLang="ja-JP" sz="1600" dirty="0" smtClean="0">
                <a:latin typeface="Arial" pitchFamily="34" charset="0"/>
              </a:rPr>
              <a:t> a </a:t>
            </a:r>
            <a:r>
              <a:rPr lang="en-US" altLang="ja-JP" sz="1600" dirty="0" err="1" smtClean="0">
                <a:latin typeface="Arial" pitchFamily="34" charset="0"/>
              </a:rPr>
              <a:t>inclusão</a:t>
            </a:r>
            <a:r>
              <a:rPr lang="en-US" altLang="ja-JP" sz="1600" dirty="0" smtClean="0">
                <a:latin typeface="Arial" pitchFamily="34" charset="0"/>
              </a:rPr>
              <a:t> de Motor de </a:t>
            </a:r>
            <a:r>
              <a:rPr lang="en-US" altLang="ja-JP" sz="1600" dirty="0" err="1" smtClean="0">
                <a:latin typeface="Arial" pitchFamily="34" charset="0"/>
              </a:rPr>
              <a:t>detecção</a:t>
            </a:r>
            <a:r>
              <a:rPr lang="en-US" altLang="ja-JP" sz="1600" dirty="0">
                <a:latin typeface="Arial" pitchFamily="34" charset="0"/>
              </a:rPr>
              <a:t/>
            </a:r>
            <a:br>
              <a:rPr lang="en-US" altLang="ja-JP" sz="1600" dirty="0">
                <a:latin typeface="Arial" pitchFamily="34" charset="0"/>
              </a:rPr>
            </a:br>
            <a:endParaRPr lang="en-US" altLang="ja-JP" sz="1600" dirty="0">
              <a:latin typeface="Arial" pitchFamily="34" charset="0"/>
            </a:endParaRPr>
          </a:p>
          <a:p>
            <a:pPr marL="285750" indent="-285750">
              <a:lnSpc>
                <a:spcPct val="120000"/>
              </a:lnSpc>
              <a:buFont typeface="Arial" panose="020B0604020202020204" pitchFamily="34" charset="0"/>
              <a:buChar char="•"/>
              <a:defRPr/>
            </a:pPr>
            <a:r>
              <a:rPr lang="pt-BR" altLang="ja-JP" sz="1600" dirty="0">
                <a:latin typeface="Arial" pitchFamily="34" charset="0"/>
              </a:rPr>
              <a:t>A informação é entregue ao </a:t>
            </a:r>
            <a:r>
              <a:rPr lang="pt-BR" altLang="ja-JP" sz="1600" dirty="0" smtClean="0">
                <a:latin typeface="Arial" pitchFamily="34" charset="0"/>
              </a:rPr>
              <a:t>Motor </a:t>
            </a:r>
            <a:r>
              <a:rPr lang="pt-BR" altLang="ja-JP" sz="1600" dirty="0">
                <a:latin typeface="Arial" pitchFamily="34" charset="0"/>
              </a:rPr>
              <a:t>de detecção correto a ser </a:t>
            </a:r>
            <a:r>
              <a:rPr lang="pt-BR" altLang="ja-JP" sz="1600" dirty="0" smtClean="0">
                <a:latin typeface="Arial" pitchFamily="34" charset="0"/>
              </a:rPr>
              <a:t>processado</a:t>
            </a:r>
          </a:p>
          <a:p>
            <a:pPr marL="285750" indent="-285750">
              <a:lnSpc>
                <a:spcPct val="120000"/>
              </a:lnSpc>
              <a:buFont typeface="Arial" panose="020B0604020202020204" pitchFamily="34" charset="0"/>
              <a:buChar char="•"/>
              <a:defRPr/>
            </a:pPr>
            <a:endParaRPr lang="en-US" altLang="ja-JP" sz="1600" dirty="0">
              <a:latin typeface="Arial" pitchFamily="34" charset="0"/>
            </a:endParaRPr>
          </a:p>
          <a:p>
            <a:pPr marL="285750" indent="-285750">
              <a:lnSpc>
                <a:spcPct val="120000"/>
              </a:lnSpc>
              <a:buFont typeface="Arial" panose="020B0604020202020204" pitchFamily="34" charset="0"/>
              <a:buChar char="•"/>
              <a:defRPr/>
            </a:pPr>
            <a:r>
              <a:rPr lang="pt-BR" altLang="ja-JP" sz="1600" dirty="0">
                <a:latin typeface="Arial" pitchFamily="34" charset="0"/>
              </a:rPr>
              <a:t>Cada mecanismo de detecção cria automaticamente um arquivo específico contendo os dados dos alertas </a:t>
            </a:r>
            <a:r>
              <a:rPr lang="pt-BR" altLang="ja-JP" sz="1600" dirty="0" smtClean="0">
                <a:latin typeface="Arial" pitchFamily="34" charset="0"/>
              </a:rPr>
              <a:t>gerados</a:t>
            </a:r>
          </a:p>
          <a:p>
            <a:pPr marL="285750" indent="-285750">
              <a:lnSpc>
                <a:spcPct val="120000"/>
              </a:lnSpc>
              <a:buFont typeface="Arial" panose="020B0604020202020204" pitchFamily="34" charset="0"/>
              <a:buChar char="•"/>
              <a:defRPr/>
            </a:pPr>
            <a:endParaRPr lang="pt-BR" altLang="ja-JP" sz="1600" dirty="0" smtClean="0">
              <a:latin typeface="Arial" pitchFamily="34" charset="0"/>
            </a:endParaRPr>
          </a:p>
          <a:p>
            <a:pPr marL="285750" indent="-285750">
              <a:lnSpc>
                <a:spcPct val="120000"/>
              </a:lnSpc>
              <a:buFont typeface="Arial" panose="020B0604020202020204" pitchFamily="34" charset="0"/>
              <a:buChar char="•"/>
              <a:defRPr/>
            </a:pPr>
            <a:r>
              <a:rPr lang="en-US" altLang="ja-JP" sz="1600" u="sng" dirty="0" err="1">
                <a:latin typeface="Arial" pitchFamily="34" charset="0"/>
              </a:rPr>
              <a:t>Duas</a:t>
            </a:r>
            <a:r>
              <a:rPr lang="en-US" altLang="ja-JP" sz="1600" u="sng" dirty="0">
                <a:latin typeface="Arial" pitchFamily="34" charset="0"/>
              </a:rPr>
              <a:t> </a:t>
            </a:r>
            <a:r>
              <a:rPr lang="en-US" altLang="ja-JP" sz="1600" u="sng" dirty="0" smtClean="0">
                <a:latin typeface="Arial" pitchFamily="34" charset="0"/>
              </a:rPr>
              <a:t>tasks </a:t>
            </a:r>
            <a:r>
              <a:rPr lang="en-US" altLang="ja-JP" sz="1600" u="sng" dirty="0" err="1" smtClean="0">
                <a:latin typeface="Arial" pitchFamily="34" charset="0"/>
              </a:rPr>
              <a:t>principais</a:t>
            </a:r>
            <a:r>
              <a:rPr lang="en-US" altLang="ja-JP" sz="1600" u="sng" dirty="0">
                <a:latin typeface="Arial" pitchFamily="34" charset="0"/>
              </a:rPr>
              <a:t>:</a:t>
            </a:r>
            <a:r>
              <a:rPr lang="en-US" altLang="ja-JP" sz="1600" dirty="0" smtClean="0">
                <a:latin typeface="Arial" pitchFamily="34" charset="0"/>
              </a:rPr>
              <a:t>:</a:t>
            </a:r>
          </a:p>
          <a:p>
            <a:pPr marL="285750" indent="-285750">
              <a:lnSpc>
                <a:spcPct val="120000"/>
              </a:lnSpc>
              <a:buFont typeface="Arial" panose="020B0604020202020204" pitchFamily="34" charset="0"/>
              <a:buChar char="•"/>
              <a:defRPr/>
            </a:pPr>
            <a:endParaRPr lang="en-US" altLang="ja-JP" sz="1600" dirty="0">
              <a:latin typeface="Arial" pitchFamily="34" charset="0"/>
            </a:endParaRPr>
          </a:p>
          <a:p>
            <a:pPr marL="761970" lvl="1" indent="-285750">
              <a:lnSpc>
                <a:spcPct val="120000"/>
              </a:lnSpc>
              <a:buFont typeface="Arial" panose="020B0604020202020204" pitchFamily="34" charset="0"/>
              <a:buChar char="•"/>
              <a:defRPr/>
            </a:pPr>
            <a:r>
              <a:rPr lang="en-US" altLang="ja-JP" sz="1600" dirty="0" smtClean="0">
                <a:latin typeface="Arial" pitchFamily="34" charset="0"/>
              </a:rPr>
              <a:t>Task Start / Smart Data Stream – </a:t>
            </a:r>
            <a:r>
              <a:rPr lang="pt-BR" altLang="ja-JP" sz="1600" dirty="0">
                <a:latin typeface="Arial" pitchFamily="34" charset="0"/>
              </a:rPr>
              <a:t>lê os dados dos eventos de um arquivo </a:t>
            </a:r>
            <a:r>
              <a:rPr lang="pt-BR" altLang="ja-JP" sz="1600" dirty="0" smtClean="0">
                <a:latin typeface="Arial" pitchFamily="34" charset="0"/>
              </a:rPr>
              <a:t>específico</a:t>
            </a:r>
          </a:p>
          <a:p>
            <a:pPr marL="761970" lvl="1" indent="-285750">
              <a:lnSpc>
                <a:spcPct val="120000"/>
              </a:lnSpc>
              <a:buFont typeface="Arial" panose="020B0604020202020204" pitchFamily="34" charset="0"/>
              <a:buChar char="•"/>
              <a:defRPr/>
            </a:pPr>
            <a:endParaRPr lang="en-US" altLang="ja-JP" sz="1600" dirty="0" smtClean="0">
              <a:latin typeface="Arial" pitchFamily="34" charset="0"/>
            </a:endParaRPr>
          </a:p>
          <a:p>
            <a:pPr marL="761970" lvl="1" indent="-285750">
              <a:lnSpc>
                <a:spcPct val="120000"/>
              </a:lnSpc>
              <a:buFont typeface="Arial" panose="020B0604020202020204" pitchFamily="34" charset="0"/>
              <a:buChar char="•"/>
              <a:defRPr/>
            </a:pPr>
            <a:r>
              <a:rPr lang="en-US" altLang="ja-JP" sz="1600" dirty="0" smtClean="0">
                <a:latin typeface="Arial" pitchFamily="34" charset="0"/>
              </a:rPr>
              <a:t>Task </a:t>
            </a:r>
            <a:r>
              <a:rPr lang="en-US" altLang="ja-JP" sz="1600" dirty="0">
                <a:latin typeface="Arial" pitchFamily="34" charset="0"/>
              </a:rPr>
              <a:t>Engine – </a:t>
            </a:r>
            <a:r>
              <a:rPr lang="pt-BR" altLang="ja-JP" sz="1600" dirty="0">
                <a:latin typeface="Arial" pitchFamily="34" charset="0"/>
              </a:rPr>
              <a:t> representa um </a:t>
            </a:r>
            <a:r>
              <a:rPr lang="pt-BR" altLang="ja-JP" sz="1600" dirty="0" smtClean="0">
                <a:latin typeface="Arial" pitchFamily="34" charset="0"/>
              </a:rPr>
              <a:t>Motor </a:t>
            </a:r>
            <a:r>
              <a:rPr lang="pt-BR" altLang="ja-JP" sz="1600" dirty="0">
                <a:latin typeface="Arial" pitchFamily="34" charset="0"/>
              </a:rPr>
              <a:t>de detecção criado anteriormente, que processará os dados dos eventos</a:t>
            </a:r>
            <a:endParaRPr lang="en-GB" altLang="ja-JP" sz="1600" dirty="0">
              <a:latin typeface="Arial" pitchFamily="34" charset="0"/>
            </a:endParaRPr>
          </a:p>
          <a:p>
            <a:pPr>
              <a:lnSpc>
                <a:spcPct val="120000"/>
              </a:lnSpc>
              <a:buFont typeface="Wingdings" pitchFamily="2" charset="2"/>
              <a:buChar char="q"/>
              <a:defRPr/>
            </a:pPr>
            <a:endParaRPr lang="en-GB" altLang="ja-JP" sz="1600" b="1" dirty="0">
              <a:latin typeface="Arial" pitchFamily="34" charset="0"/>
            </a:endParaRPr>
          </a:p>
        </p:txBody>
      </p:sp>
      <p:sp>
        <p:nvSpPr>
          <p:cNvPr id="7"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8" name="Text Placeholder 4"/>
          <p:cNvSpPr>
            <a:spLocks noGrp="1"/>
          </p:cNvSpPr>
          <p:nvPr>
            <p:ph type="body" sz="quarter" idx="11"/>
          </p:nvPr>
        </p:nvSpPr>
        <p:spPr>
          <a:xfrm>
            <a:off x="596900" y="637696"/>
            <a:ext cx="10780184" cy="414928"/>
          </a:xfrm>
        </p:spPr>
        <p:txBody>
          <a:bodyPr>
            <a:normAutofit/>
          </a:bodyPr>
          <a:lstStyle/>
          <a:p>
            <a:r>
              <a:rPr lang="pt-BR" dirty="0" smtClean="0"/>
              <a:t>Processo </a:t>
            </a:r>
            <a:r>
              <a:rPr lang="pt-BR" dirty="0"/>
              <a:t>de </a:t>
            </a:r>
            <a:r>
              <a:rPr lang="pt-BR" dirty="0" smtClean="0"/>
              <a:t>detecção de Fraude – Fluxo </a:t>
            </a:r>
            <a:r>
              <a:rPr lang="pt-BR" dirty="0"/>
              <a:t>de </a:t>
            </a:r>
            <a:r>
              <a:rPr lang="pt-BR" dirty="0" smtClean="0"/>
              <a:t>detecção</a:t>
            </a:r>
            <a:endParaRPr lang="en-US" dirty="0"/>
          </a:p>
        </p:txBody>
      </p:sp>
    </p:spTree>
    <p:extLst>
      <p:ext uri="{BB962C8B-B14F-4D97-AF65-F5344CB8AC3E}">
        <p14:creationId xmlns:p14="http://schemas.microsoft.com/office/powerpoint/2010/main" val="137018611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900" y="1220178"/>
            <a:ext cx="10772850" cy="360612"/>
          </a:xfrm>
          <a:prstGeom prst="rect">
            <a:avLst/>
          </a:prstGeom>
        </p:spPr>
        <p:txBody>
          <a:bodyPr wrap="square">
            <a:spAutoFit/>
          </a:bodyPr>
          <a:lstStyle/>
          <a:p>
            <a:pPr marL="285750" indent="-285750">
              <a:lnSpc>
                <a:spcPct val="120000"/>
              </a:lnSpc>
              <a:buFont typeface="Arial" panose="020B0604020202020204" pitchFamily="34" charset="0"/>
              <a:buChar char="•"/>
              <a:defRPr/>
            </a:pPr>
            <a:r>
              <a:rPr lang="en-US" altLang="ja-JP" sz="1600" dirty="0" err="1" smtClean="0">
                <a:latin typeface="Arial" pitchFamily="34" charset="0"/>
              </a:rPr>
              <a:t>Fluxo</a:t>
            </a:r>
            <a:r>
              <a:rPr lang="en-US" altLang="ja-JP" sz="1600" dirty="0" smtClean="0">
                <a:latin typeface="Arial" pitchFamily="34" charset="0"/>
              </a:rPr>
              <a:t> de </a:t>
            </a:r>
            <a:r>
              <a:rPr lang="en-US" altLang="ja-JP" sz="1600" dirty="0" err="1" smtClean="0">
                <a:latin typeface="Arial" pitchFamily="34" charset="0"/>
              </a:rPr>
              <a:t>Detecção</a:t>
            </a:r>
            <a:endParaRPr lang="en-US" altLang="ja-JP" sz="1600" dirty="0">
              <a:latin typeface="Arial"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4637" y="2202762"/>
            <a:ext cx="9615397" cy="2966138"/>
          </a:xfrm>
          <a:prstGeom prst="rect">
            <a:avLst/>
          </a:prstGeom>
        </p:spPr>
      </p:pic>
      <p:sp>
        <p:nvSpPr>
          <p:cNvPr id="6" name="Rectangle 5"/>
          <p:cNvSpPr/>
          <p:nvPr/>
        </p:nvSpPr>
        <p:spPr>
          <a:xfrm>
            <a:off x="1699987" y="3454401"/>
            <a:ext cx="636814" cy="584200"/>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7" name="Rectangle 6"/>
          <p:cNvSpPr/>
          <p:nvPr/>
        </p:nvSpPr>
        <p:spPr>
          <a:xfrm>
            <a:off x="3403601" y="3683001"/>
            <a:ext cx="1104900" cy="876300"/>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10"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1" name="Text Placeholder 4"/>
          <p:cNvSpPr>
            <a:spLocks noGrp="1"/>
          </p:cNvSpPr>
          <p:nvPr>
            <p:ph type="body" sz="quarter" idx="11"/>
          </p:nvPr>
        </p:nvSpPr>
        <p:spPr>
          <a:xfrm>
            <a:off x="596900" y="637696"/>
            <a:ext cx="10780184" cy="414928"/>
          </a:xfrm>
        </p:spPr>
        <p:txBody>
          <a:bodyPr>
            <a:normAutofit/>
          </a:bodyPr>
          <a:lstStyle/>
          <a:p>
            <a:r>
              <a:rPr lang="pt-BR" dirty="0" smtClean="0"/>
              <a:t>Processo </a:t>
            </a:r>
            <a:r>
              <a:rPr lang="pt-BR" dirty="0"/>
              <a:t>de </a:t>
            </a:r>
            <a:r>
              <a:rPr lang="pt-BR" dirty="0" smtClean="0"/>
              <a:t>detecção de Fraude – Fluxo </a:t>
            </a:r>
            <a:r>
              <a:rPr lang="pt-BR" dirty="0"/>
              <a:t>de </a:t>
            </a:r>
            <a:r>
              <a:rPr lang="pt-BR" dirty="0" smtClean="0"/>
              <a:t>detecção</a:t>
            </a:r>
            <a:endParaRPr lang="en-US" dirty="0"/>
          </a:p>
        </p:txBody>
      </p:sp>
    </p:spTree>
    <p:extLst>
      <p:ext uri="{BB962C8B-B14F-4D97-AF65-F5344CB8AC3E}">
        <p14:creationId xmlns:p14="http://schemas.microsoft.com/office/powerpoint/2010/main" val="6812579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900" y="1220178"/>
            <a:ext cx="10772850" cy="387798"/>
          </a:xfrm>
          <a:prstGeom prst="rect">
            <a:avLst/>
          </a:prstGeom>
        </p:spPr>
        <p:txBody>
          <a:bodyPr wrap="square">
            <a:spAutoFit/>
          </a:bodyPr>
          <a:lstStyle/>
          <a:p>
            <a:pPr marL="285750" indent="-285750">
              <a:lnSpc>
                <a:spcPct val="120000"/>
              </a:lnSpc>
              <a:buFont typeface="Arial" panose="020B0604020202020204" pitchFamily="34" charset="0"/>
              <a:buChar char="•"/>
              <a:defRPr/>
            </a:pPr>
            <a:r>
              <a:rPr lang="en-US" altLang="ja-JP" sz="1600" dirty="0" smtClean="0">
                <a:latin typeface="Arial" pitchFamily="34" charset="0"/>
              </a:rPr>
              <a:t>Task Start / Smart Data Stream – </a:t>
            </a:r>
            <a:r>
              <a:rPr lang="pt-BR" altLang="ja-JP" sz="1600" dirty="0">
                <a:latin typeface="Arial" pitchFamily="34" charset="0"/>
              </a:rPr>
              <a:t>lê os dados dos eventos de um arquivo específico</a:t>
            </a:r>
            <a:endParaRPr lang="en-US" altLang="ja-JP" sz="1600" dirty="0">
              <a:latin typeface="Arial"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900" y="1827213"/>
            <a:ext cx="6748463" cy="4233026"/>
          </a:xfrm>
          <a:prstGeom prst="rect">
            <a:avLst/>
          </a:prstGeom>
        </p:spPr>
      </p:pic>
      <p:sp>
        <p:nvSpPr>
          <p:cNvPr id="6" name="Rectangle 5"/>
          <p:cNvSpPr/>
          <p:nvPr/>
        </p:nvSpPr>
        <p:spPr>
          <a:xfrm>
            <a:off x="596900" y="3181726"/>
            <a:ext cx="2300514" cy="762000"/>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7" name="Rectangle 6"/>
          <p:cNvSpPr/>
          <p:nvPr/>
        </p:nvSpPr>
        <p:spPr>
          <a:xfrm>
            <a:off x="596900" y="1757681"/>
            <a:ext cx="967013" cy="475705"/>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10"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1" name="Text Placeholder 4"/>
          <p:cNvSpPr>
            <a:spLocks noGrp="1"/>
          </p:cNvSpPr>
          <p:nvPr>
            <p:ph type="body" sz="quarter" idx="11"/>
          </p:nvPr>
        </p:nvSpPr>
        <p:spPr>
          <a:xfrm>
            <a:off x="596900" y="637696"/>
            <a:ext cx="10780184" cy="414928"/>
          </a:xfrm>
        </p:spPr>
        <p:txBody>
          <a:bodyPr>
            <a:normAutofit/>
          </a:bodyPr>
          <a:lstStyle/>
          <a:p>
            <a:r>
              <a:rPr lang="pt-BR" dirty="0" smtClean="0"/>
              <a:t>Processo </a:t>
            </a:r>
            <a:r>
              <a:rPr lang="pt-BR" dirty="0"/>
              <a:t>de </a:t>
            </a:r>
            <a:r>
              <a:rPr lang="pt-BR" dirty="0" smtClean="0"/>
              <a:t>detecção de Fraude – Fluxo </a:t>
            </a:r>
            <a:r>
              <a:rPr lang="pt-BR" dirty="0"/>
              <a:t>de </a:t>
            </a:r>
            <a:r>
              <a:rPr lang="pt-BR" dirty="0" smtClean="0"/>
              <a:t>detecção</a:t>
            </a:r>
            <a:endParaRPr lang="en-US" dirty="0"/>
          </a:p>
        </p:txBody>
      </p:sp>
      <p:pic>
        <p:nvPicPr>
          <p:cNvPr id="2" name="Picture 1"/>
          <p:cNvPicPr>
            <a:picLocks noChangeAspect="1"/>
          </p:cNvPicPr>
          <p:nvPr/>
        </p:nvPicPr>
        <p:blipFill>
          <a:blip r:embed="rId3"/>
          <a:stretch>
            <a:fillRect/>
          </a:stretch>
        </p:blipFill>
        <p:spPr>
          <a:xfrm>
            <a:off x="5192712" y="2975291"/>
            <a:ext cx="6124060" cy="3154479"/>
          </a:xfrm>
          <a:prstGeom prst="rect">
            <a:avLst/>
          </a:prstGeom>
        </p:spPr>
      </p:pic>
      <p:sp>
        <p:nvSpPr>
          <p:cNvPr id="4" name="TextBox 3"/>
          <p:cNvSpPr txBox="1"/>
          <p:nvPr/>
        </p:nvSpPr>
        <p:spPr>
          <a:xfrm>
            <a:off x="6281288" y="1813613"/>
            <a:ext cx="4184902" cy="923330"/>
          </a:xfrm>
          <a:prstGeom prst="rect">
            <a:avLst/>
          </a:prstGeom>
          <a:noFill/>
        </p:spPr>
        <p:txBody>
          <a:bodyPr wrap="square" rtlCol="0">
            <a:spAutoFit/>
          </a:bodyPr>
          <a:lstStyle/>
          <a:p>
            <a:r>
              <a:rPr lang="pt-BR" dirty="0" smtClean="0"/>
              <a:t>A </a:t>
            </a:r>
            <a:r>
              <a:rPr lang="pt-BR" dirty="0" err="1" smtClean="0"/>
              <a:t>Stream</a:t>
            </a:r>
            <a:r>
              <a:rPr lang="pt-BR" dirty="0" smtClean="0"/>
              <a:t> possui a configuração do caminho físico onde os arquivos são gravados no file system.</a:t>
            </a:r>
            <a:endParaRPr lang="pt-BR" dirty="0"/>
          </a:p>
        </p:txBody>
      </p:sp>
      <p:cxnSp>
        <p:nvCxnSpPr>
          <p:cNvPr id="8" name="Elbow Connector 7"/>
          <p:cNvCxnSpPr>
            <a:stCxn id="6" idx="3"/>
          </p:cNvCxnSpPr>
          <p:nvPr/>
        </p:nvCxnSpPr>
        <p:spPr>
          <a:xfrm flipV="1">
            <a:off x="2897414" y="2419939"/>
            <a:ext cx="2150042" cy="1142787"/>
          </a:xfrm>
          <a:prstGeom prst="bentConnector3">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3" name="Rectangle 12"/>
          <p:cNvSpPr/>
          <p:nvPr/>
        </p:nvSpPr>
        <p:spPr>
          <a:xfrm>
            <a:off x="5047457" y="1607976"/>
            <a:ext cx="6322292" cy="4646068"/>
          </a:xfrm>
          <a:prstGeom prst="rect">
            <a:avLst/>
          </a:prstGeom>
          <a:noFill/>
          <a:ln w="571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6386438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900" y="1220178"/>
            <a:ext cx="10772850" cy="387798"/>
          </a:xfrm>
          <a:prstGeom prst="rect">
            <a:avLst/>
          </a:prstGeom>
        </p:spPr>
        <p:txBody>
          <a:bodyPr wrap="square">
            <a:spAutoFit/>
          </a:bodyPr>
          <a:lstStyle/>
          <a:p>
            <a:pPr marL="285750" indent="-285750">
              <a:lnSpc>
                <a:spcPct val="120000"/>
              </a:lnSpc>
              <a:buFont typeface="Arial" panose="020B0604020202020204" pitchFamily="34" charset="0"/>
              <a:buChar char="•"/>
              <a:defRPr/>
            </a:pPr>
            <a:r>
              <a:rPr lang="en-US" altLang="ja-JP" sz="1600" dirty="0" smtClean="0">
                <a:latin typeface="Arial" pitchFamily="34" charset="0"/>
              </a:rPr>
              <a:t>Task </a:t>
            </a:r>
            <a:r>
              <a:rPr lang="en-US" altLang="ja-JP" sz="1600" dirty="0">
                <a:latin typeface="Arial" pitchFamily="34" charset="0"/>
              </a:rPr>
              <a:t>Engine - </a:t>
            </a:r>
            <a:r>
              <a:rPr lang="pt-BR" altLang="ja-JP" sz="1600" dirty="0">
                <a:latin typeface="Arial" pitchFamily="34" charset="0"/>
              </a:rPr>
              <a:t>representa um </a:t>
            </a:r>
            <a:r>
              <a:rPr lang="pt-BR" altLang="ja-JP" sz="1600" dirty="0" smtClean="0">
                <a:latin typeface="Arial" pitchFamily="34" charset="0"/>
              </a:rPr>
              <a:t>motor de </a:t>
            </a:r>
            <a:r>
              <a:rPr lang="pt-BR" altLang="ja-JP" sz="1600" dirty="0">
                <a:latin typeface="Arial" pitchFamily="34" charset="0"/>
              </a:rPr>
              <a:t>detecção criado anteriormente, que irá processar os dados dos eventos</a:t>
            </a:r>
            <a:endParaRPr lang="en-US" altLang="ja-JP" sz="1600" dirty="0">
              <a:latin typeface="Arial"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492" y="2168262"/>
            <a:ext cx="9298373" cy="3229238"/>
          </a:xfrm>
          <a:prstGeom prst="rect">
            <a:avLst/>
          </a:prstGeom>
        </p:spPr>
      </p:pic>
      <p:sp>
        <p:nvSpPr>
          <p:cNvPr id="6" name="Rectangle 5"/>
          <p:cNvSpPr/>
          <p:nvPr/>
        </p:nvSpPr>
        <p:spPr>
          <a:xfrm>
            <a:off x="1745492" y="2768600"/>
            <a:ext cx="6560308" cy="2463799"/>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9"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0" name="Text Placeholder 4"/>
          <p:cNvSpPr>
            <a:spLocks noGrp="1"/>
          </p:cNvSpPr>
          <p:nvPr>
            <p:ph type="body" sz="quarter" idx="11"/>
          </p:nvPr>
        </p:nvSpPr>
        <p:spPr>
          <a:xfrm>
            <a:off x="596900" y="637696"/>
            <a:ext cx="10780184" cy="414928"/>
          </a:xfrm>
        </p:spPr>
        <p:txBody>
          <a:bodyPr>
            <a:normAutofit/>
          </a:bodyPr>
          <a:lstStyle/>
          <a:p>
            <a:r>
              <a:rPr lang="pt-BR" dirty="0" smtClean="0"/>
              <a:t>Processo </a:t>
            </a:r>
            <a:r>
              <a:rPr lang="pt-BR" dirty="0"/>
              <a:t>de </a:t>
            </a:r>
            <a:r>
              <a:rPr lang="pt-BR" dirty="0" smtClean="0"/>
              <a:t>detecção de Fraude – Fluxo </a:t>
            </a:r>
            <a:r>
              <a:rPr lang="pt-BR" dirty="0"/>
              <a:t>de </a:t>
            </a:r>
            <a:r>
              <a:rPr lang="pt-BR" dirty="0" smtClean="0"/>
              <a:t>detecção</a:t>
            </a:r>
            <a:endParaRPr lang="en-US" dirty="0"/>
          </a:p>
        </p:txBody>
      </p:sp>
    </p:spTree>
    <p:extLst>
      <p:ext uri="{BB962C8B-B14F-4D97-AF65-F5344CB8AC3E}">
        <p14:creationId xmlns:p14="http://schemas.microsoft.com/office/powerpoint/2010/main" val="302415611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900" y="1220178"/>
            <a:ext cx="10772850" cy="683264"/>
          </a:xfrm>
          <a:prstGeom prst="rect">
            <a:avLst/>
          </a:prstGeom>
        </p:spPr>
        <p:txBody>
          <a:bodyPr wrap="square">
            <a:spAutoFit/>
          </a:bodyPr>
          <a:lstStyle/>
          <a:p>
            <a:pPr marL="285750" indent="-285750">
              <a:lnSpc>
                <a:spcPct val="120000"/>
              </a:lnSpc>
              <a:buFont typeface="Arial" panose="020B0604020202020204" pitchFamily="34" charset="0"/>
              <a:buChar char="•"/>
              <a:defRPr/>
            </a:pPr>
            <a:r>
              <a:rPr lang="pt-BR" altLang="ja-JP" sz="1600" dirty="0" smtClean="0">
                <a:latin typeface="Arial" pitchFamily="34" charset="0"/>
              </a:rPr>
              <a:t>À esquerda </a:t>
            </a:r>
            <a:r>
              <a:rPr lang="pt-BR" altLang="ja-JP" sz="1600" dirty="0" err="1" smtClean="0">
                <a:latin typeface="Arial" pitchFamily="34" charset="0"/>
              </a:rPr>
              <a:t>task</a:t>
            </a:r>
            <a:r>
              <a:rPr lang="pt-BR" altLang="ja-JP" sz="1600" dirty="0" smtClean="0">
                <a:latin typeface="Arial" pitchFamily="34" charset="0"/>
              </a:rPr>
              <a:t> File </a:t>
            </a:r>
            <a:r>
              <a:rPr lang="pt-BR" altLang="ja-JP" sz="1600" dirty="0" err="1" smtClean="0">
                <a:latin typeface="Arial" pitchFamily="34" charset="0"/>
              </a:rPr>
              <a:t>Dumpe</a:t>
            </a:r>
            <a:r>
              <a:rPr lang="pt-BR" altLang="ja-JP" sz="1600" dirty="0" smtClean="0">
                <a:latin typeface="Arial" pitchFamily="34" charset="0"/>
              </a:rPr>
              <a:t> do </a:t>
            </a:r>
            <a:r>
              <a:rPr lang="pt-BR" altLang="ja-JP" sz="1600" b="1" u="sng" dirty="0" smtClean="0">
                <a:latin typeface="Arial" pitchFamily="34" charset="0"/>
              </a:rPr>
              <a:t>Fluxo de Carregamento</a:t>
            </a:r>
            <a:r>
              <a:rPr lang="pt-BR" altLang="ja-JP" sz="1600" dirty="0" smtClean="0">
                <a:latin typeface="Arial" pitchFamily="34" charset="0"/>
              </a:rPr>
              <a:t> escrevendo em uma </a:t>
            </a:r>
            <a:r>
              <a:rPr lang="pt-BR" altLang="ja-JP" sz="1600" dirty="0" err="1" smtClean="0">
                <a:latin typeface="Arial" pitchFamily="34" charset="0"/>
              </a:rPr>
              <a:t>Stream</a:t>
            </a:r>
            <a:r>
              <a:rPr lang="pt-BR" altLang="ja-JP" sz="1600" dirty="0" smtClean="0">
                <a:latin typeface="Arial" pitchFamily="34" charset="0"/>
              </a:rPr>
              <a:t> “Arquivo de saída”, à direita um </a:t>
            </a:r>
            <a:r>
              <a:rPr lang="pt-BR" altLang="ja-JP" sz="1600" b="1" u="sng" dirty="0" smtClean="0">
                <a:latin typeface="Arial" pitchFamily="34" charset="0"/>
              </a:rPr>
              <a:t>Fluxo de Detecção</a:t>
            </a:r>
            <a:r>
              <a:rPr lang="pt-BR" altLang="ja-JP" sz="1600" u="sng" dirty="0" smtClean="0">
                <a:latin typeface="Arial" pitchFamily="34" charset="0"/>
              </a:rPr>
              <a:t> </a:t>
            </a:r>
            <a:r>
              <a:rPr lang="pt-BR" altLang="ja-JP" sz="1600" dirty="0" smtClean="0">
                <a:latin typeface="Arial" pitchFamily="34" charset="0"/>
              </a:rPr>
              <a:t> lendo da mesma </a:t>
            </a:r>
            <a:r>
              <a:rPr lang="pt-BR" altLang="ja-JP" sz="1600" dirty="0" err="1" smtClean="0">
                <a:latin typeface="Arial" pitchFamily="34" charset="0"/>
              </a:rPr>
              <a:t>Stream</a:t>
            </a:r>
            <a:r>
              <a:rPr lang="pt-BR" altLang="ja-JP" sz="1600" dirty="0" smtClean="0">
                <a:latin typeface="Arial" pitchFamily="34" charset="0"/>
              </a:rPr>
              <a:t> os dados já normalizados.</a:t>
            </a:r>
            <a:endParaRPr lang="en-US" altLang="ja-JP" sz="1600" b="1" u="sng" dirty="0">
              <a:latin typeface="Arial"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49708" b="38255"/>
          <a:stretch/>
        </p:blipFill>
        <p:spPr>
          <a:xfrm>
            <a:off x="883457" y="2514600"/>
            <a:ext cx="4731758" cy="290830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7930" b="34498"/>
          <a:stretch/>
        </p:blipFill>
        <p:spPr>
          <a:xfrm>
            <a:off x="6265071" y="2514600"/>
            <a:ext cx="5101429" cy="2908300"/>
          </a:xfrm>
          <a:prstGeom prst="rect">
            <a:avLst/>
          </a:prstGeom>
        </p:spPr>
      </p:pic>
      <p:sp>
        <p:nvSpPr>
          <p:cNvPr id="8" name="Rectangle 7"/>
          <p:cNvSpPr/>
          <p:nvPr/>
        </p:nvSpPr>
        <p:spPr>
          <a:xfrm>
            <a:off x="3249336" y="4494213"/>
            <a:ext cx="2365879" cy="928687"/>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9" name="Rectangle 8"/>
          <p:cNvSpPr/>
          <p:nvPr/>
        </p:nvSpPr>
        <p:spPr>
          <a:xfrm>
            <a:off x="6265071" y="3871913"/>
            <a:ext cx="2167729" cy="801687"/>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11"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2" name="Text Placeholder 4"/>
          <p:cNvSpPr>
            <a:spLocks noGrp="1"/>
          </p:cNvSpPr>
          <p:nvPr>
            <p:ph type="body" sz="quarter" idx="11"/>
          </p:nvPr>
        </p:nvSpPr>
        <p:spPr>
          <a:xfrm>
            <a:off x="596900" y="637696"/>
            <a:ext cx="10780184" cy="414928"/>
          </a:xfrm>
        </p:spPr>
        <p:txBody>
          <a:bodyPr>
            <a:normAutofit/>
          </a:bodyPr>
          <a:lstStyle/>
          <a:p>
            <a:r>
              <a:rPr lang="pt-BR" dirty="0" smtClean="0"/>
              <a:t>Processo </a:t>
            </a:r>
            <a:r>
              <a:rPr lang="pt-BR" dirty="0"/>
              <a:t>de </a:t>
            </a:r>
            <a:r>
              <a:rPr lang="pt-BR" dirty="0" smtClean="0"/>
              <a:t>detecção de Fraude – Fluxo </a:t>
            </a:r>
            <a:r>
              <a:rPr lang="pt-BR" dirty="0"/>
              <a:t>de </a:t>
            </a:r>
            <a:r>
              <a:rPr lang="pt-BR" dirty="0" smtClean="0"/>
              <a:t>detecção</a:t>
            </a:r>
            <a:endParaRPr lang="en-US" dirty="0"/>
          </a:p>
        </p:txBody>
      </p:sp>
    </p:spTree>
    <p:extLst>
      <p:ext uri="{BB962C8B-B14F-4D97-AF65-F5344CB8AC3E}">
        <p14:creationId xmlns:p14="http://schemas.microsoft.com/office/powerpoint/2010/main" val="298154400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Autofit/>
          </a:bodyPr>
          <a:lstStyle/>
          <a:p>
            <a:r>
              <a:rPr lang="es-CL" sz="3200" dirty="0">
                <a:solidFill>
                  <a:srgbClr val="006394"/>
                </a:solidFill>
                <a:latin typeface="Trebuchet MS"/>
              </a:rPr>
              <a:t>Agenda – </a:t>
            </a:r>
            <a:r>
              <a:rPr lang="es-CL" sz="3200" dirty="0" err="1">
                <a:solidFill>
                  <a:srgbClr val="006394"/>
                </a:solidFill>
                <a:latin typeface="Trebuchet MS"/>
              </a:rPr>
              <a:t>Sessão</a:t>
            </a:r>
            <a:r>
              <a:rPr lang="es-CL" sz="3200" dirty="0">
                <a:solidFill>
                  <a:srgbClr val="006394"/>
                </a:solidFill>
                <a:latin typeface="Trebuchet MS"/>
              </a:rPr>
              <a:t> </a:t>
            </a:r>
            <a:r>
              <a:rPr lang="es-CL" sz="3200" dirty="0" err="1">
                <a:solidFill>
                  <a:srgbClr val="006394"/>
                </a:solidFill>
                <a:latin typeface="Trebuchet MS"/>
              </a:rPr>
              <a:t>Funções</a:t>
            </a:r>
            <a:r>
              <a:rPr lang="es-CL" sz="3200" dirty="0">
                <a:solidFill>
                  <a:srgbClr val="006394"/>
                </a:solidFill>
                <a:latin typeface="Trebuchet MS"/>
              </a:rPr>
              <a:t> do RAID FMS</a:t>
            </a:r>
            <a:endParaRPr lang="pt-PT" sz="3200" dirty="0">
              <a:solidFill>
                <a:srgbClr val="006394"/>
              </a:solidFill>
              <a:latin typeface="Trebuchet MS"/>
            </a:endParaRPr>
          </a:p>
        </p:txBody>
      </p:sp>
      <p:graphicFrame>
        <p:nvGraphicFramePr>
          <p:cNvPr id="13" name="Diagrama 12"/>
          <p:cNvGraphicFramePr/>
          <p:nvPr>
            <p:extLst>
              <p:ext uri="{D42A27DB-BD31-4B8C-83A1-F6EECF244321}">
                <p14:modId xmlns:p14="http://schemas.microsoft.com/office/powerpoint/2010/main" val="1073117169"/>
              </p:ext>
            </p:extLst>
          </p:nvPr>
        </p:nvGraphicFramePr>
        <p:xfrm>
          <a:off x="711199" y="952500"/>
          <a:ext cx="10038207"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836235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Cronograma</a:t>
            </a:r>
            <a:endParaRPr lang="pt-BR" dirty="0"/>
          </a:p>
        </p:txBody>
      </p:sp>
      <p:pic>
        <p:nvPicPr>
          <p:cNvPr id="3" name="Picture 2"/>
          <p:cNvPicPr>
            <a:picLocks noChangeAspect="1"/>
          </p:cNvPicPr>
          <p:nvPr/>
        </p:nvPicPr>
        <p:blipFill>
          <a:blip r:embed="rId2"/>
          <a:stretch>
            <a:fillRect/>
          </a:stretch>
        </p:blipFill>
        <p:spPr>
          <a:xfrm>
            <a:off x="1981365" y="514350"/>
            <a:ext cx="8086725" cy="6343650"/>
          </a:xfrm>
          <a:prstGeom prst="rect">
            <a:avLst/>
          </a:prstGeom>
        </p:spPr>
      </p:pic>
    </p:spTree>
    <p:extLst>
      <p:ext uri="{BB962C8B-B14F-4D97-AF65-F5344CB8AC3E}">
        <p14:creationId xmlns:p14="http://schemas.microsoft.com/office/powerpoint/2010/main" val="1322932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900" y="1220178"/>
            <a:ext cx="10772850" cy="818686"/>
          </a:xfrm>
          <a:prstGeom prst="rect">
            <a:avLst/>
          </a:prstGeom>
        </p:spPr>
        <p:txBody>
          <a:bodyPr wrap="square">
            <a:spAutoFit/>
          </a:bodyPr>
          <a:lstStyle/>
          <a:p>
            <a:pPr marL="285750" indent="-285750">
              <a:lnSpc>
                <a:spcPct val="85000"/>
              </a:lnSpc>
              <a:spcBef>
                <a:spcPct val="20000"/>
              </a:spcBef>
              <a:buFont typeface="Arial" panose="020B0604020202020204" pitchFamily="34" charset="0"/>
              <a:buChar char="•"/>
              <a:defRPr/>
            </a:pPr>
            <a:r>
              <a:rPr lang="pt-BR" sz="1600" kern="0" dirty="0">
                <a:latin typeface="Arial" pitchFamily="34" charset="0"/>
              </a:rPr>
              <a:t>Usado para armazenar estatísticas de eventos para intervalos de tempo determinados: 1 hora, 4 horas, 1 semana </a:t>
            </a:r>
            <a:endParaRPr lang="en-GB" sz="1600" kern="0" dirty="0">
              <a:latin typeface="Arial" pitchFamily="34" charset="0"/>
            </a:endParaRPr>
          </a:p>
          <a:p>
            <a:pPr marL="285750" indent="-285750">
              <a:lnSpc>
                <a:spcPct val="85000"/>
              </a:lnSpc>
              <a:spcBef>
                <a:spcPct val="20000"/>
              </a:spcBef>
              <a:buFont typeface="Arial" panose="020B0604020202020204" pitchFamily="34" charset="0"/>
              <a:buChar char="•"/>
              <a:defRPr/>
            </a:pPr>
            <a:endParaRPr lang="pt-BR" sz="1600" kern="0" dirty="0" smtClean="0">
              <a:latin typeface="Arial" pitchFamily="34" charset="0"/>
            </a:endParaRPr>
          </a:p>
          <a:p>
            <a:pPr marL="285750" indent="-285750">
              <a:lnSpc>
                <a:spcPct val="85000"/>
              </a:lnSpc>
              <a:spcBef>
                <a:spcPct val="20000"/>
              </a:spcBef>
              <a:buFont typeface="Arial" panose="020B0604020202020204" pitchFamily="34" charset="0"/>
              <a:buChar char="•"/>
              <a:defRPr/>
            </a:pPr>
            <a:r>
              <a:rPr lang="pt-BR" sz="1600" kern="0" dirty="0" smtClean="0">
                <a:latin typeface="Arial" pitchFamily="34" charset="0"/>
              </a:rPr>
              <a:t>3 </a:t>
            </a:r>
            <a:r>
              <a:rPr lang="pt-BR" sz="1600" kern="0" dirty="0">
                <a:latin typeface="Arial" pitchFamily="34" charset="0"/>
              </a:rPr>
              <a:t>opções diferentes para o modo de armazenamento:</a:t>
            </a:r>
            <a:endParaRPr lang="en-GB" sz="1600" kern="0" dirty="0" smtClean="0">
              <a:latin typeface="Arial"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716" y="2318242"/>
            <a:ext cx="4927996" cy="3257058"/>
          </a:xfrm>
          <a:prstGeom prst="rect">
            <a:avLst/>
          </a:prstGeom>
        </p:spPr>
      </p:pic>
      <p:sp>
        <p:nvSpPr>
          <p:cNvPr id="10" name="Rectangle 9"/>
          <p:cNvSpPr/>
          <p:nvPr/>
        </p:nvSpPr>
        <p:spPr>
          <a:xfrm>
            <a:off x="465062" y="2469015"/>
            <a:ext cx="6342138" cy="4278094"/>
          </a:xfrm>
          <a:prstGeom prst="rect">
            <a:avLst/>
          </a:prstGeom>
        </p:spPr>
        <p:txBody>
          <a:bodyPr wrap="square">
            <a:spAutoFit/>
          </a:bodyPr>
          <a:lstStyle/>
          <a:p>
            <a:pPr marL="285750" indent="-285750">
              <a:lnSpc>
                <a:spcPct val="85000"/>
              </a:lnSpc>
              <a:spcBef>
                <a:spcPct val="20000"/>
              </a:spcBef>
              <a:buFont typeface="Arial" panose="020B0604020202020204" pitchFamily="34" charset="0"/>
              <a:buChar char="•"/>
              <a:defRPr/>
            </a:pPr>
            <a:r>
              <a:rPr lang="en-US" sz="1600" b="1" dirty="0" err="1" smtClean="0"/>
              <a:t>OnePeriodSingleFrame</a:t>
            </a:r>
            <a:r>
              <a:rPr lang="en-US" sz="1600" b="1" dirty="0" smtClean="0"/>
              <a:t> (Ex: 1 hora)</a:t>
            </a:r>
            <a:r>
              <a:rPr lang="en-US" sz="1600" dirty="0" smtClean="0"/>
              <a:t>: </a:t>
            </a:r>
          </a:p>
          <a:p>
            <a:pPr marL="285750" indent="-285750">
              <a:lnSpc>
                <a:spcPct val="85000"/>
              </a:lnSpc>
              <a:spcBef>
                <a:spcPct val="20000"/>
              </a:spcBef>
              <a:buFont typeface="Arial" panose="020B0604020202020204" pitchFamily="34" charset="0"/>
              <a:buChar char="•"/>
              <a:defRPr/>
            </a:pPr>
            <a:endParaRPr lang="en-US" sz="1600" dirty="0"/>
          </a:p>
          <a:p>
            <a:pPr marL="761970" lvl="1" indent="-285750">
              <a:lnSpc>
                <a:spcPct val="85000"/>
              </a:lnSpc>
              <a:spcBef>
                <a:spcPct val="20000"/>
              </a:spcBef>
              <a:buFont typeface="Arial" panose="020B0604020202020204" pitchFamily="34" charset="0"/>
              <a:buChar char="•"/>
              <a:defRPr/>
            </a:pPr>
            <a:r>
              <a:rPr lang="en-US" sz="1600" dirty="0"/>
              <a:t>Um </a:t>
            </a:r>
            <a:r>
              <a:rPr lang="en-US" sz="1600" dirty="0" err="1"/>
              <a:t>período</a:t>
            </a:r>
            <a:r>
              <a:rPr lang="en-US" sz="1600" dirty="0"/>
              <a:t> </a:t>
            </a:r>
            <a:r>
              <a:rPr lang="en-US" sz="1600" dirty="0" err="1"/>
              <a:t>sem</a:t>
            </a:r>
            <a:r>
              <a:rPr lang="en-US" sz="1600" dirty="0"/>
              <a:t> </a:t>
            </a:r>
            <a:r>
              <a:rPr lang="en-US" sz="1600" dirty="0" smtClean="0"/>
              <a:t>pseudo-</a:t>
            </a:r>
            <a:r>
              <a:rPr lang="en-US" sz="1600" dirty="0" err="1" smtClean="0"/>
              <a:t>deslizamento</a:t>
            </a:r>
            <a:endParaRPr lang="en-US" sz="1600" dirty="0" smtClean="0"/>
          </a:p>
          <a:p>
            <a:pPr marL="761970" lvl="1" indent="-285750">
              <a:lnSpc>
                <a:spcPct val="85000"/>
              </a:lnSpc>
              <a:spcBef>
                <a:spcPct val="20000"/>
              </a:spcBef>
              <a:buFont typeface="Arial" panose="020B0604020202020204" pitchFamily="34" charset="0"/>
              <a:buChar char="•"/>
              <a:defRPr/>
            </a:pPr>
            <a:endParaRPr lang="pt-PT" sz="1600" kern="0" dirty="0">
              <a:latin typeface="Arial" pitchFamily="34" charset="0"/>
            </a:endParaRPr>
          </a:p>
          <a:p>
            <a:pPr marL="761970" lvl="1" indent="-285750">
              <a:lnSpc>
                <a:spcPct val="85000"/>
              </a:lnSpc>
              <a:spcBef>
                <a:spcPct val="20000"/>
              </a:spcBef>
              <a:buFont typeface="Arial" panose="020B0604020202020204" pitchFamily="34" charset="0"/>
              <a:buChar char="•"/>
              <a:defRPr/>
            </a:pPr>
            <a:r>
              <a:rPr lang="pt-BR" sz="1600" dirty="0"/>
              <a:t>Quando um evento para um novo intervalo de tempo chega, todos os eventos de slots anteriores são descartados</a:t>
            </a:r>
            <a:r>
              <a:rPr lang="pt-BR" sz="1600" dirty="0" smtClean="0"/>
              <a:t>.</a:t>
            </a:r>
          </a:p>
          <a:p>
            <a:pPr marL="761970" lvl="1" indent="-285750">
              <a:lnSpc>
                <a:spcPct val="85000"/>
              </a:lnSpc>
              <a:spcBef>
                <a:spcPct val="20000"/>
              </a:spcBef>
              <a:buFont typeface="Arial" panose="020B0604020202020204" pitchFamily="34" charset="0"/>
              <a:buChar char="•"/>
              <a:defRPr/>
            </a:pPr>
            <a:endParaRPr lang="en-GB" sz="1600" kern="0" dirty="0">
              <a:latin typeface="Arial" pitchFamily="34" charset="0"/>
            </a:endParaRPr>
          </a:p>
          <a:p>
            <a:pPr marL="761970" lvl="1" indent="-285750">
              <a:buFont typeface="Arial" panose="020B0604020202020204" pitchFamily="34" charset="0"/>
              <a:buChar char="•"/>
            </a:pPr>
            <a:r>
              <a:rPr lang="en-US" sz="1600" dirty="0" err="1" smtClean="0"/>
              <a:t>Neste</a:t>
            </a:r>
            <a:r>
              <a:rPr lang="en-US" sz="1600" dirty="0" smtClean="0"/>
              <a:t> </a:t>
            </a:r>
            <a:r>
              <a:rPr lang="en-US" sz="1600" dirty="0" err="1" smtClean="0"/>
              <a:t>exemplo</a:t>
            </a:r>
            <a:r>
              <a:rPr lang="en-US" sz="1600" dirty="0" smtClean="0"/>
              <a:t>:</a:t>
            </a:r>
          </a:p>
          <a:p>
            <a:pPr lvl="1"/>
            <a:endParaRPr lang="en-US" sz="1600" dirty="0"/>
          </a:p>
          <a:p>
            <a:pPr marL="1238189" lvl="2" indent="-285750">
              <a:buFont typeface="Arial" panose="020B0604020202020204" pitchFamily="34" charset="0"/>
              <a:buChar char="•"/>
            </a:pPr>
            <a:r>
              <a:rPr lang="pt-BR" sz="1600" dirty="0"/>
              <a:t>Quando os eventos E1 e E2 chegam eles são enquadrados em um slot e o valor do recipiente é aumentado</a:t>
            </a:r>
            <a:r>
              <a:rPr lang="pt-BR" sz="1600" dirty="0" smtClean="0"/>
              <a:t>.</a:t>
            </a:r>
          </a:p>
          <a:p>
            <a:pPr marL="1238189" lvl="2" indent="-285750">
              <a:buFont typeface="Arial" panose="020B0604020202020204" pitchFamily="34" charset="0"/>
              <a:buChar char="•"/>
            </a:pPr>
            <a:endParaRPr lang="en-US" sz="1600" dirty="0"/>
          </a:p>
          <a:p>
            <a:pPr marL="1238189" lvl="2" indent="-285750">
              <a:buFont typeface="Arial" panose="020B0604020202020204" pitchFamily="34" charset="0"/>
              <a:buChar char="•"/>
            </a:pPr>
            <a:r>
              <a:rPr lang="pt-BR" sz="1600" dirty="0"/>
              <a:t>Quando o evento E3 para um intervalo de tempo diferente chega, os eventos para o espaço anterior são descartados, o valor do contêiner é reiniciado e inicia uma nova agregação</a:t>
            </a:r>
            <a:r>
              <a:rPr lang="pt-BR" sz="1600" dirty="0" smtClean="0"/>
              <a:t>.</a:t>
            </a:r>
            <a:endParaRPr lang="en-US" sz="1600" dirty="0"/>
          </a:p>
          <a:p>
            <a:pPr marL="761970" lvl="1" indent="-285750">
              <a:lnSpc>
                <a:spcPct val="85000"/>
              </a:lnSpc>
              <a:spcBef>
                <a:spcPct val="20000"/>
              </a:spcBef>
              <a:buFont typeface="Arial" panose="020B0604020202020204" pitchFamily="34" charset="0"/>
              <a:buChar char="•"/>
              <a:defRPr/>
            </a:pPr>
            <a:endParaRPr lang="en-GB" sz="1600" kern="0" dirty="0" smtClean="0">
              <a:latin typeface="Arial" pitchFamily="34" charset="0"/>
            </a:endParaRPr>
          </a:p>
        </p:txBody>
      </p:sp>
      <p:sp>
        <p:nvSpPr>
          <p:cNvPr id="9"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1" name="Text Placeholder 4"/>
          <p:cNvSpPr>
            <a:spLocks noGrp="1"/>
          </p:cNvSpPr>
          <p:nvPr>
            <p:ph type="body" sz="quarter" idx="11"/>
          </p:nvPr>
        </p:nvSpPr>
        <p:spPr>
          <a:xfrm>
            <a:off x="596900" y="637696"/>
            <a:ext cx="10780184" cy="414928"/>
          </a:xfrm>
        </p:spPr>
        <p:txBody>
          <a:bodyPr>
            <a:normAutofit/>
          </a:bodyPr>
          <a:lstStyle/>
          <a:p>
            <a:r>
              <a:rPr lang="pt-BR" dirty="0" err="1" smtClean="0"/>
              <a:t>Timeframe</a:t>
            </a:r>
            <a:r>
              <a:rPr lang="pt-BR" dirty="0" smtClean="0"/>
              <a:t> – Período de análise</a:t>
            </a:r>
            <a:endParaRPr lang="en-US" dirty="0"/>
          </a:p>
        </p:txBody>
      </p:sp>
    </p:spTree>
    <p:extLst>
      <p:ext uri="{BB962C8B-B14F-4D97-AF65-F5344CB8AC3E}">
        <p14:creationId xmlns:p14="http://schemas.microsoft.com/office/powerpoint/2010/main" val="7675435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4004" y="3299643"/>
            <a:ext cx="4927996" cy="2535601"/>
          </a:xfrm>
          <a:prstGeom prst="rect">
            <a:avLst/>
          </a:prstGeom>
        </p:spPr>
      </p:pic>
      <p:sp>
        <p:nvSpPr>
          <p:cNvPr id="10" name="Rectangle 9"/>
          <p:cNvSpPr/>
          <p:nvPr/>
        </p:nvSpPr>
        <p:spPr>
          <a:xfrm>
            <a:off x="465062" y="1224415"/>
            <a:ext cx="11396738" cy="1027974"/>
          </a:xfrm>
          <a:prstGeom prst="rect">
            <a:avLst/>
          </a:prstGeom>
        </p:spPr>
        <p:txBody>
          <a:bodyPr wrap="square">
            <a:spAutoFit/>
          </a:bodyPr>
          <a:lstStyle/>
          <a:p>
            <a:pPr marL="285750" indent="-285750">
              <a:lnSpc>
                <a:spcPct val="85000"/>
              </a:lnSpc>
              <a:spcBef>
                <a:spcPct val="20000"/>
              </a:spcBef>
              <a:buFont typeface="Arial" panose="020B0604020202020204" pitchFamily="34" charset="0"/>
              <a:buChar char="•"/>
              <a:defRPr/>
            </a:pPr>
            <a:r>
              <a:rPr lang="en-US" sz="1600" b="1" dirty="0" err="1" smtClean="0"/>
              <a:t>OnePeriodDoubleFrame</a:t>
            </a:r>
            <a:r>
              <a:rPr lang="en-US" sz="1600" b="1" dirty="0" smtClean="0"/>
              <a:t> (Ex: 1 hora)</a:t>
            </a:r>
            <a:r>
              <a:rPr lang="en-US" sz="1600" dirty="0" smtClean="0"/>
              <a:t>: </a:t>
            </a:r>
            <a:r>
              <a:rPr lang="en-US" sz="1600" dirty="0"/>
              <a:t> </a:t>
            </a:r>
            <a:endParaRPr lang="en-US" sz="1600" dirty="0" smtClean="0"/>
          </a:p>
          <a:p>
            <a:pPr marL="285750" indent="-285750">
              <a:lnSpc>
                <a:spcPct val="85000"/>
              </a:lnSpc>
              <a:spcBef>
                <a:spcPct val="20000"/>
              </a:spcBef>
              <a:buFont typeface="Arial" panose="020B0604020202020204" pitchFamily="34" charset="0"/>
              <a:buChar char="•"/>
              <a:defRPr/>
            </a:pPr>
            <a:endParaRPr lang="en-US" sz="1600" dirty="0"/>
          </a:p>
          <a:p>
            <a:pPr marL="761970" lvl="1" indent="-285750">
              <a:lnSpc>
                <a:spcPct val="85000"/>
              </a:lnSpc>
              <a:spcBef>
                <a:spcPct val="20000"/>
              </a:spcBef>
              <a:buFont typeface="Arial" panose="020B0604020202020204" pitchFamily="34" charset="0"/>
              <a:buChar char="•"/>
              <a:defRPr/>
            </a:pPr>
            <a:r>
              <a:rPr lang="pt-BR" sz="1600" dirty="0"/>
              <a:t>um período com janela </a:t>
            </a:r>
            <a:r>
              <a:rPr lang="pt-BR" sz="1600" dirty="0" err="1"/>
              <a:t>pseudo-deslizante</a:t>
            </a:r>
            <a:r>
              <a:rPr lang="pt-BR" sz="1600" dirty="0"/>
              <a:t> (usa duas metades) onde o recipiente mantém duas metades para o período controlado para que ele possa se comportar como uma janela </a:t>
            </a:r>
            <a:r>
              <a:rPr lang="pt-BR" sz="1600" dirty="0" err="1"/>
              <a:t>pseudo-deslizante</a:t>
            </a:r>
            <a:r>
              <a:rPr lang="pt-BR" sz="1600" dirty="0"/>
              <a:t> (valor padrão).</a:t>
            </a:r>
            <a:endParaRPr lang="pt-PT" sz="1600" kern="0" dirty="0">
              <a:latin typeface="Arial" pitchFamily="34" charset="0"/>
            </a:endParaRPr>
          </a:p>
        </p:txBody>
      </p:sp>
      <p:sp>
        <p:nvSpPr>
          <p:cNvPr id="7" name="Rectangle 6"/>
          <p:cNvSpPr/>
          <p:nvPr/>
        </p:nvSpPr>
        <p:spPr>
          <a:xfrm>
            <a:off x="465062" y="2469015"/>
            <a:ext cx="6342138" cy="3539430"/>
          </a:xfrm>
          <a:prstGeom prst="rect">
            <a:avLst/>
          </a:prstGeom>
        </p:spPr>
        <p:txBody>
          <a:bodyPr wrap="square">
            <a:spAutoFit/>
          </a:bodyPr>
          <a:lstStyle/>
          <a:p>
            <a:pPr marL="761970" lvl="1" indent="-285750">
              <a:buFont typeface="Arial" panose="020B0604020202020204" pitchFamily="34" charset="0"/>
              <a:buChar char="•"/>
            </a:pPr>
            <a:r>
              <a:rPr lang="pt-BR" sz="1600" dirty="0"/>
              <a:t>Quando um evento para um novo intervalo de tempo chega, os eventos da metade mais antiga do slot anterior são descartados.</a:t>
            </a:r>
          </a:p>
          <a:p>
            <a:pPr marL="761970" lvl="1" indent="-285750">
              <a:buFont typeface="Arial" panose="020B0604020202020204" pitchFamily="34" charset="0"/>
              <a:buChar char="•"/>
            </a:pPr>
            <a:endParaRPr lang="pt-BR" sz="1600" dirty="0"/>
          </a:p>
          <a:p>
            <a:pPr marL="761970" lvl="1" indent="-285750">
              <a:buFont typeface="Arial" panose="020B0604020202020204" pitchFamily="34" charset="0"/>
              <a:buChar char="•"/>
            </a:pPr>
            <a:r>
              <a:rPr lang="pt-BR" sz="1600" dirty="0"/>
              <a:t>Neste exemplo:</a:t>
            </a:r>
          </a:p>
          <a:p>
            <a:pPr marL="761970" lvl="1" indent="-285750">
              <a:buFont typeface="Arial" panose="020B0604020202020204" pitchFamily="34" charset="0"/>
              <a:buChar char="•"/>
            </a:pPr>
            <a:endParaRPr lang="pt-BR" sz="1600" dirty="0"/>
          </a:p>
          <a:p>
            <a:pPr marL="1219170" lvl="2" indent="-285750">
              <a:buFont typeface="Arial" panose="020B0604020202020204" pitchFamily="34" charset="0"/>
              <a:buChar char="•"/>
            </a:pPr>
            <a:r>
              <a:rPr lang="pt-BR" sz="1600" dirty="0"/>
              <a:t>Quando os eventos E1, E2 e E3 chegam, eles são enquadrados em um slot e o valor do recipiente é aumentado.</a:t>
            </a:r>
          </a:p>
          <a:p>
            <a:pPr marL="761970" lvl="1" indent="-285750">
              <a:buFont typeface="Arial" panose="020B0604020202020204" pitchFamily="34" charset="0"/>
              <a:buChar char="•"/>
            </a:pPr>
            <a:endParaRPr lang="pt-BR" sz="1600" dirty="0"/>
          </a:p>
          <a:p>
            <a:pPr marL="1219170" lvl="2" indent="-285750">
              <a:buFont typeface="Arial" panose="020B0604020202020204" pitchFamily="34" charset="0"/>
              <a:buChar char="•"/>
            </a:pPr>
            <a:r>
              <a:rPr lang="pt-BR" sz="1600" dirty="0"/>
              <a:t>Quando o evento E4 para um intervalo de tempo diferente chega, os eventos para a primeira metade do slot anterior são descartados, o valor do contêiner para esse meio apenas é reiniciado e inicia uma nova agregação usando o novo valor mais a última metade do slot anterior.</a:t>
            </a:r>
            <a:endParaRPr lang="en-US" sz="1600" dirty="0"/>
          </a:p>
        </p:txBody>
      </p:sp>
      <p:sp>
        <p:nvSpPr>
          <p:cNvPr id="9"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1" name="Text Placeholder 4"/>
          <p:cNvSpPr>
            <a:spLocks noGrp="1"/>
          </p:cNvSpPr>
          <p:nvPr>
            <p:ph type="body" sz="quarter" idx="11"/>
          </p:nvPr>
        </p:nvSpPr>
        <p:spPr>
          <a:xfrm>
            <a:off x="596900" y="637696"/>
            <a:ext cx="10780184" cy="414928"/>
          </a:xfrm>
        </p:spPr>
        <p:txBody>
          <a:bodyPr>
            <a:normAutofit/>
          </a:bodyPr>
          <a:lstStyle/>
          <a:p>
            <a:r>
              <a:rPr lang="pt-BR" dirty="0" err="1" smtClean="0"/>
              <a:t>Timeframe</a:t>
            </a:r>
            <a:r>
              <a:rPr lang="pt-BR" dirty="0" smtClean="0"/>
              <a:t> – Período de análise</a:t>
            </a:r>
            <a:endParaRPr lang="en-US" dirty="0"/>
          </a:p>
        </p:txBody>
      </p:sp>
    </p:spTree>
    <p:extLst>
      <p:ext uri="{BB962C8B-B14F-4D97-AF65-F5344CB8AC3E}">
        <p14:creationId xmlns:p14="http://schemas.microsoft.com/office/powerpoint/2010/main" val="181338110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069" y="2469015"/>
            <a:ext cx="4084422" cy="3017385"/>
          </a:xfrm>
          <a:prstGeom prst="rect">
            <a:avLst/>
          </a:prstGeom>
        </p:spPr>
      </p:pic>
      <p:sp>
        <p:nvSpPr>
          <p:cNvPr id="10" name="Rectangle 9"/>
          <p:cNvSpPr/>
          <p:nvPr/>
        </p:nvSpPr>
        <p:spPr>
          <a:xfrm>
            <a:off x="465062" y="1224415"/>
            <a:ext cx="11396738" cy="1027974"/>
          </a:xfrm>
          <a:prstGeom prst="rect">
            <a:avLst/>
          </a:prstGeom>
        </p:spPr>
        <p:txBody>
          <a:bodyPr wrap="square">
            <a:spAutoFit/>
          </a:bodyPr>
          <a:lstStyle/>
          <a:p>
            <a:pPr marL="285750" indent="-285750">
              <a:lnSpc>
                <a:spcPct val="85000"/>
              </a:lnSpc>
              <a:spcBef>
                <a:spcPct val="20000"/>
              </a:spcBef>
              <a:buFont typeface="Arial" panose="020B0604020202020204" pitchFamily="34" charset="0"/>
              <a:buChar char="•"/>
              <a:defRPr/>
            </a:pPr>
            <a:r>
              <a:rPr lang="en-US" sz="1600" b="1" dirty="0" err="1" smtClean="0"/>
              <a:t>DoublePeriodSingleFrame</a:t>
            </a:r>
            <a:r>
              <a:rPr lang="en-US" sz="1600" dirty="0"/>
              <a:t>:  </a:t>
            </a:r>
            <a:endParaRPr lang="en-US" sz="1600" dirty="0" smtClean="0"/>
          </a:p>
          <a:p>
            <a:pPr marL="285750" indent="-285750">
              <a:lnSpc>
                <a:spcPct val="85000"/>
              </a:lnSpc>
              <a:spcBef>
                <a:spcPct val="20000"/>
              </a:spcBef>
              <a:buFont typeface="Arial" panose="020B0604020202020204" pitchFamily="34" charset="0"/>
              <a:buChar char="•"/>
              <a:defRPr/>
            </a:pPr>
            <a:endParaRPr lang="en-US" sz="1600" dirty="0"/>
          </a:p>
          <a:p>
            <a:pPr marL="761970" lvl="1" indent="-285750">
              <a:lnSpc>
                <a:spcPct val="85000"/>
              </a:lnSpc>
              <a:spcBef>
                <a:spcPct val="20000"/>
              </a:spcBef>
              <a:buFont typeface="Arial" panose="020B0604020202020204" pitchFamily="34" charset="0"/>
              <a:buChar char="•"/>
              <a:defRPr/>
            </a:pPr>
            <a:r>
              <a:rPr lang="pt-BR" sz="1600" dirty="0"/>
              <a:t>dois períodos: o período atual </a:t>
            </a:r>
            <a:r>
              <a:rPr lang="pt-BR" sz="1600" dirty="0" smtClean="0"/>
              <a:t>e o </a:t>
            </a:r>
            <a:r>
              <a:rPr lang="pt-BR" sz="1600" dirty="0"/>
              <a:t>período anterior, cada um contido em áreas de armazenamento separadas. </a:t>
            </a:r>
            <a:r>
              <a:rPr lang="pt-BR" sz="1600" dirty="0" err="1"/>
              <a:t>Pseudo-deslizamento</a:t>
            </a:r>
            <a:r>
              <a:rPr lang="pt-BR" sz="1600" dirty="0"/>
              <a:t> não é usado.</a:t>
            </a:r>
            <a:endParaRPr lang="pt-PT" sz="1600" kern="0" dirty="0">
              <a:latin typeface="Arial" pitchFamily="34" charset="0"/>
            </a:endParaRPr>
          </a:p>
        </p:txBody>
      </p:sp>
      <p:sp>
        <p:nvSpPr>
          <p:cNvPr id="7" name="Rectangle 6"/>
          <p:cNvSpPr/>
          <p:nvPr/>
        </p:nvSpPr>
        <p:spPr>
          <a:xfrm>
            <a:off x="465062" y="2469015"/>
            <a:ext cx="6697738" cy="4278094"/>
          </a:xfrm>
          <a:prstGeom prst="rect">
            <a:avLst/>
          </a:prstGeom>
        </p:spPr>
        <p:txBody>
          <a:bodyPr wrap="square">
            <a:spAutoFit/>
          </a:bodyPr>
          <a:lstStyle/>
          <a:p>
            <a:pPr marL="761970" lvl="1" indent="-285750">
              <a:buFont typeface="Arial" panose="020B0604020202020204" pitchFamily="34" charset="0"/>
              <a:buChar char="•"/>
            </a:pPr>
            <a:r>
              <a:rPr lang="pt-BR" sz="1600" dirty="0"/>
              <a:t>Quando um evento para um novo intervalo de tempo chega, todos os eventos de slots anteriores não são mais usados, mas eles não são descartados. Se um evento atrasado para esse slot chegar, então os valores são usados.</a:t>
            </a:r>
          </a:p>
          <a:p>
            <a:pPr marL="761970" lvl="1" indent="-285750">
              <a:buFont typeface="Arial" panose="020B0604020202020204" pitchFamily="34" charset="0"/>
              <a:buChar char="•"/>
            </a:pPr>
            <a:endParaRPr lang="pt-BR" sz="1600" dirty="0"/>
          </a:p>
          <a:p>
            <a:pPr marL="761970" lvl="1" indent="-285750">
              <a:buFont typeface="Arial" panose="020B0604020202020204" pitchFamily="34" charset="0"/>
              <a:buChar char="•"/>
            </a:pPr>
            <a:r>
              <a:rPr lang="pt-BR" sz="1600" dirty="0"/>
              <a:t>Neste exemplo:</a:t>
            </a:r>
          </a:p>
          <a:p>
            <a:pPr marL="761970" lvl="1" indent="-285750">
              <a:buFont typeface="Arial" panose="020B0604020202020204" pitchFamily="34" charset="0"/>
              <a:buChar char="•"/>
            </a:pPr>
            <a:endParaRPr lang="pt-BR" sz="1600" dirty="0"/>
          </a:p>
          <a:p>
            <a:pPr marL="1219170" lvl="2" indent="-285750">
              <a:buFont typeface="Arial" panose="020B0604020202020204" pitchFamily="34" charset="0"/>
              <a:buChar char="•"/>
            </a:pPr>
            <a:r>
              <a:rPr lang="pt-BR" sz="1600" dirty="0"/>
              <a:t>Quando os eventos E1 e E2 chegam eles são enquadrados em um slot e o valor do recipiente é aumentado.</a:t>
            </a:r>
          </a:p>
          <a:p>
            <a:pPr marL="761970" lvl="1" indent="-285750">
              <a:buFont typeface="Arial" panose="020B0604020202020204" pitchFamily="34" charset="0"/>
              <a:buChar char="•"/>
            </a:pPr>
            <a:endParaRPr lang="pt-BR" sz="1600" dirty="0"/>
          </a:p>
          <a:p>
            <a:pPr marL="1219170" lvl="2" indent="-285750">
              <a:buFont typeface="Arial" panose="020B0604020202020204" pitchFamily="34" charset="0"/>
              <a:buChar char="•"/>
            </a:pPr>
            <a:r>
              <a:rPr lang="pt-BR" sz="1600" dirty="0"/>
              <a:t>Quando o evento E3 para um intervalo de tempo diferente chega, os eventos de slots anteriores não são mais usados, mas não são descartados.</a:t>
            </a:r>
          </a:p>
          <a:p>
            <a:pPr marL="761970" lvl="1" indent="-285750">
              <a:buFont typeface="Arial" panose="020B0604020202020204" pitchFamily="34" charset="0"/>
              <a:buChar char="•"/>
            </a:pPr>
            <a:endParaRPr lang="pt-BR" sz="1600" dirty="0"/>
          </a:p>
          <a:p>
            <a:pPr marL="1219170" lvl="2" indent="-285750">
              <a:buFont typeface="Arial" panose="020B0604020202020204" pitchFamily="34" charset="0"/>
              <a:buChar char="•"/>
            </a:pPr>
            <a:r>
              <a:rPr lang="pt-BR" sz="1600" dirty="0"/>
              <a:t>Quando o evento E4 chega, um evento atrasado para o slot anterior, então os eventos dos slots anteriores são usados para calcular o valor do recipiente.</a:t>
            </a:r>
            <a:endParaRPr lang="en-US" sz="1600" dirty="0"/>
          </a:p>
        </p:txBody>
      </p:sp>
      <p:sp>
        <p:nvSpPr>
          <p:cNvPr id="3" name="Rectangle 2"/>
          <p:cNvSpPr/>
          <p:nvPr/>
        </p:nvSpPr>
        <p:spPr>
          <a:xfrm>
            <a:off x="7467402" y="5669892"/>
            <a:ext cx="4394398" cy="584775"/>
          </a:xfrm>
          <a:prstGeom prst="rect">
            <a:avLst/>
          </a:prstGeom>
        </p:spPr>
        <p:txBody>
          <a:bodyPr wrap="square">
            <a:spAutoFit/>
          </a:bodyPr>
          <a:lstStyle/>
          <a:p>
            <a:pPr marL="761970" lvl="1" indent="-285750">
              <a:buFont typeface="Arial" panose="020B0604020202020204" pitchFamily="34" charset="0"/>
              <a:buChar char="•"/>
            </a:pPr>
            <a:r>
              <a:rPr lang="en-US" sz="1600" dirty="0"/>
              <a:t>This is a good storage mode for feeds that may have delayed events.</a:t>
            </a:r>
          </a:p>
        </p:txBody>
      </p:sp>
      <p:sp>
        <p:nvSpPr>
          <p:cNvPr id="11"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2" name="Text Placeholder 4"/>
          <p:cNvSpPr>
            <a:spLocks noGrp="1"/>
          </p:cNvSpPr>
          <p:nvPr>
            <p:ph type="body" sz="quarter" idx="11"/>
          </p:nvPr>
        </p:nvSpPr>
        <p:spPr>
          <a:xfrm>
            <a:off x="596900" y="637696"/>
            <a:ext cx="10780184" cy="414928"/>
          </a:xfrm>
        </p:spPr>
        <p:txBody>
          <a:bodyPr>
            <a:normAutofit/>
          </a:bodyPr>
          <a:lstStyle/>
          <a:p>
            <a:r>
              <a:rPr lang="pt-BR" dirty="0" err="1" smtClean="0"/>
              <a:t>Timeframe</a:t>
            </a:r>
            <a:r>
              <a:rPr lang="pt-BR" dirty="0" smtClean="0"/>
              <a:t> – Período de análise</a:t>
            </a:r>
            <a:endParaRPr lang="en-US" dirty="0"/>
          </a:p>
        </p:txBody>
      </p:sp>
    </p:spTree>
    <p:extLst>
      <p:ext uri="{BB962C8B-B14F-4D97-AF65-F5344CB8AC3E}">
        <p14:creationId xmlns:p14="http://schemas.microsoft.com/office/powerpoint/2010/main" val="312352611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Autofit/>
          </a:bodyPr>
          <a:lstStyle/>
          <a:p>
            <a:r>
              <a:rPr lang="es-CL" sz="3200" dirty="0">
                <a:solidFill>
                  <a:srgbClr val="006394"/>
                </a:solidFill>
                <a:latin typeface="Trebuchet MS"/>
              </a:rPr>
              <a:t>Agenda – </a:t>
            </a:r>
            <a:r>
              <a:rPr lang="es-CL" sz="3200" dirty="0" err="1">
                <a:solidFill>
                  <a:srgbClr val="006394"/>
                </a:solidFill>
                <a:latin typeface="Trebuchet MS"/>
              </a:rPr>
              <a:t>Sessão</a:t>
            </a:r>
            <a:r>
              <a:rPr lang="es-CL" sz="3200" dirty="0">
                <a:solidFill>
                  <a:srgbClr val="006394"/>
                </a:solidFill>
                <a:latin typeface="Trebuchet MS"/>
              </a:rPr>
              <a:t> </a:t>
            </a:r>
            <a:r>
              <a:rPr lang="es-CL" sz="3200" dirty="0" err="1">
                <a:solidFill>
                  <a:srgbClr val="006394"/>
                </a:solidFill>
                <a:latin typeface="Trebuchet MS"/>
              </a:rPr>
              <a:t>Funções</a:t>
            </a:r>
            <a:r>
              <a:rPr lang="es-CL" sz="3200" dirty="0">
                <a:solidFill>
                  <a:srgbClr val="006394"/>
                </a:solidFill>
                <a:latin typeface="Trebuchet MS"/>
              </a:rPr>
              <a:t> do RAID FMS</a:t>
            </a:r>
            <a:endParaRPr lang="pt-PT" sz="3200" dirty="0">
              <a:solidFill>
                <a:srgbClr val="006394"/>
              </a:solidFill>
              <a:latin typeface="Trebuchet MS"/>
            </a:endParaRPr>
          </a:p>
        </p:txBody>
      </p:sp>
      <p:graphicFrame>
        <p:nvGraphicFramePr>
          <p:cNvPr id="13" name="Diagrama 12"/>
          <p:cNvGraphicFramePr/>
          <p:nvPr>
            <p:extLst>
              <p:ext uri="{D42A27DB-BD31-4B8C-83A1-F6EECF244321}">
                <p14:modId xmlns:p14="http://schemas.microsoft.com/office/powerpoint/2010/main" val="2171607845"/>
              </p:ext>
            </p:extLst>
          </p:nvPr>
        </p:nvGraphicFramePr>
        <p:xfrm>
          <a:off x="711199" y="952500"/>
          <a:ext cx="10038207"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40435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900" y="1220178"/>
            <a:ext cx="10772850" cy="4497129"/>
          </a:xfrm>
          <a:prstGeom prst="rect">
            <a:avLst/>
          </a:prstGeom>
        </p:spPr>
        <p:txBody>
          <a:bodyPr wrap="square">
            <a:spAutoFit/>
          </a:bodyPr>
          <a:lstStyle/>
          <a:p>
            <a:pPr marL="285750" indent="-285750">
              <a:lnSpc>
                <a:spcPct val="120000"/>
              </a:lnSpc>
              <a:buFont typeface="Arial" panose="020B0604020202020204" pitchFamily="34" charset="0"/>
              <a:buChar char="•"/>
              <a:defRPr/>
            </a:pPr>
            <a:r>
              <a:rPr lang="en-GB" altLang="ja-JP" sz="1600" dirty="0">
                <a:latin typeface="Arial" pitchFamily="34" charset="0"/>
              </a:rPr>
              <a:t> </a:t>
            </a:r>
            <a:r>
              <a:rPr lang="pt-BR" altLang="ja-JP" sz="1600" dirty="0">
                <a:latin typeface="Arial" pitchFamily="34" charset="0"/>
              </a:rPr>
              <a:t>Definido por analistas de fraude durante a vida útil </a:t>
            </a:r>
            <a:r>
              <a:rPr lang="pt-BR" altLang="ja-JP" sz="1600" dirty="0" smtClean="0">
                <a:latin typeface="Arial" pitchFamily="34" charset="0"/>
              </a:rPr>
              <a:t>do sistema</a:t>
            </a:r>
            <a:endParaRPr lang="pt-BR" altLang="ja-JP" sz="1600" dirty="0">
              <a:latin typeface="Arial" pitchFamily="34" charset="0"/>
            </a:endParaRPr>
          </a:p>
          <a:p>
            <a:pPr marL="285750" indent="-285750">
              <a:lnSpc>
                <a:spcPct val="120000"/>
              </a:lnSpc>
              <a:buFont typeface="Arial" panose="020B0604020202020204" pitchFamily="34" charset="0"/>
              <a:buChar char="•"/>
              <a:defRPr/>
            </a:pPr>
            <a:endParaRPr lang="pt-BR" altLang="ja-JP" sz="1600" dirty="0">
              <a:latin typeface="Arial" pitchFamily="34" charset="0"/>
            </a:endParaRPr>
          </a:p>
          <a:p>
            <a:pPr marL="285750" indent="-285750">
              <a:lnSpc>
                <a:spcPct val="120000"/>
              </a:lnSpc>
              <a:buFont typeface="Arial" panose="020B0604020202020204" pitchFamily="34" charset="0"/>
              <a:buChar char="•"/>
              <a:defRPr/>
            </a:pPr>
            <a:r>
              <a:rPr lang="pt-BR" altLang="ja-JP" sz="1600" dirty="0">
                <a:latin typeface="Arial" pitchFamily="34" charset="0"/>
              </a:rPr>
              <a:t>Registrado em tabelas de banco de dados </a:t>
            </a:r>
            <a:r>
              <a:rPr lang="pt-BR" altLang="ja-JP" sz="1600" dirty="0" smtClean="0">
                <a:latin typeface="Arial" pitchFamily="34" charset="0"/>
              </a:rPr>
              <a:t>específicas.</a:t>
            </a:r>
            <a:endParaRPr lang="pt-BR" altLang="ja-JP" sz="1600" dirty="0">
              <a:latin typeface="Arial" pitchFamily="34" charset="0"/>
            </a:endParaRPr>
          </a:p>
          <a:p>
            <a:pPr marL="285750" indent="-285750">
              <a:lnSpc>
                <a:spcPct val="120000"/>
              </a:lnSpc>
              <a:buFont typeface="Arial" panose="020B0604020202020204" pitchFamily="34" charset="0"/>
              <a:buChar char="•"/>
              <a:defRPr/>
            </a:pPr>
            <a:endParaRPr lang="pt-BR" altLang="ja-JP" sz="1600" dirty="0">
              <a:latin typeface="Arial" pitchFamily="34" charset="0"/>
            </a:endParaRPr>
          </a:p>
          <a:p>
            <a:pPr marL="285750" indent="-285750">
              <a:lnSpc>
                <a:spcPct val="120000"/>
              </a:lnSpc>
              <a:buFont typeface="Arial" panose="020B0604020202020204" pitchFamily="34" charset="0"/>
              <a:buChar char="•"/>
              <a:defRPr/>
            </a:pPr>
            <a:r>
              <a:rPr lang="pt-BR" altLang="ja-JP" sz="1600" dirty="0">
                <a:latin typeface="Arial" pitchFamily="34" charset="0"/>
              </a:rPr>
              <a:t>Configuração após a criação de um motor</a:t>
            </a:r>
          </a:p>
          <a:p>
            <a:pPr marL="285750" indent="-285750">
              <a:lnSpc>
                <a:spcPct val="120000"/>
              </a:lnSpc>
              <a:buFont typeface="Arial" panose="020B0604020202020204" pitchFamily="34" charset="0"/>
              <a:buChar char="•"/>
              <a:defRPr/>
            </a:pPr>
            <a:endParaRPr lang="pt-BR" altLang="ja-JP" sz="1600" dirty="0">
              <a:latin typeface="Arial" pitchFamily="34" charset="0"/>
            </a:endParaRPr>
          </a:p>
          <a:p>
            <a:pPr marL="285750" indent="-285750">
              <a:lnSpc>
                <a:spcPct val="120000"/>
              </a:lnSpc>
              <a:buFont typeface="Arial" panose="020B0604020202020204" pitchFamily="34" charset="0"/>
              <a:buChar char="•"/>
              <a:defRPr/>
            </a:pPr>
            <a:r>
              <a:rPr lang="pt-BR" altLang="ja-JP" sz="1600" dirty="0">
                <a:latin typeface="Arial" pitchFamily="34" charset="0"/>
              </a:rPr>
              <a:t>Cada regra define as seguintes informações:</a:t>
            </a:r>
          </a:p>
          <a:p>
            <a:pPr marL="285750" indent="-285750">
              <a:lnSpc>
                <a:spcPct val="120000"/>
              </a:lnSpc>
              <a:buFont typeface="Arial" panose="020B0604020202020204" pitchFamily="34" charset="0"/>
              <a:buChar char="•"/>
              <a:defRPr/>
            </a:pPr>
            <a:endParaRPr lang="pt-BR" altLang="ja-JP" sz="1600" dirty="0">
              <a:latin typeface="Arial" pitchFamily="34" charset="0"/>
            </a:endParaRPr>
          </a:p>
          <a:p>
            <a:pPr marL="742950" lvl="1" indent="-285750">
              <a:lnSpc>
                <a:spcPct val="120000"/>
              </a:lnSpc>
              <a:buFont typeface="Arial" panose="020B0604020202020204" pitchFamily="34" charset="0"/>
              <a:buChar char="•"/>
              <a:defRPr/>
            </a:pPr>
            <a:r>
              <a:rPr lang="pt-BR" altLang="ja-JP" sz="1600" dirty="0">
                <a:latin typeface="Arial" pitchFamily="34" charset="0"/>
              </a:rPr>
              <a:t>Um escopo </a:t>
            </a:r>
            <a:r>
              <a:rPr lang="pt-BR" altLang="ja-JP" sz="1600" dirty="0" smtClean="0">
                <a:latin typeface="Arial" pitchFamily="34" charset="0"/>
              </a:rPr>
              <a:t>(</a:t>
            </a:r>
            <a:r>
              <a:rPr lang="pt-BR" altLang="ja-JP" sz="1600" dirty="0">
                <a:latin typeface="Arial" pitchFamily="34" charset="0"/>
              </a:rPr>
              <a:t>segmentação de entidades, serviços lógicos, ...);</a:t>
            </a:r>
          </a:p>
          <a:p>
            <a:pPr marL="742950" lvl="1" indent="-285750">
              <a:lnSpc>
                <a:spcPct val="120000"/>
              </a:lnSpc>
              <a:buFont typeface="Arial" panose="020B0604020202020204" pitchFamily="34" charset="0"/>
              <a:buChar char="•"/>
              <a:defRPr/>
            </a:pPr>
            <a:r>
              <a:rPr lang="pt-BR" altLang="ja-JP" sz="1600" dirty="0">
                <a:latin typeface="Arial" pitchFamily="34" charset="0"/>
              </a:rPr>
              <a:t>Um limite para uma determinada </a:t>
            </a:r>
            <a:r>
              <a:rPr lang="pt-BR" altLang="ja-JP" sz="1600" dirty="0" smtClean="0">
                <a:latin typeface="Arial" pitchFamily="34" charset="0"/>
              </a:rPr>
              <a:t>regra;</a:t>
            </a:r>
            <a:endParaRPr lang="pt-BR" altLang="ja-JP" sz="1600" dirty="0">
              <a:latin typeface="Arial" pitchFamily="34" charset="0"/>
            </a:endParaRPr>
          </a:p>
          <a:p>
            <a:pPr marL="742950" lvl="1" indent="-285750">
              <a:lnSpc>
                <a:spcPct val="120000"/>
              </a:lnSpc>
              <a:buFont typeface="Arial" panose="020B0604020202020204" pitchFamily="34" charset="0"/>
              <a:buChar char="•"/>
              <a:defRPr/>
            </a:pPr>
            <a:r>
              <a:rPr lang="pt-BR" altLang="ja-JP" sz="1600" dirty="0">
                <a:latin typeface="Arial" pitchFamily="34" charset="0"/>
              </a:rPr>
              <a:t>Ações automáticas;</a:t>
            </a:r>
          </a:p>
          <a:p>
            <a:pPr marL="742950" lvl="1" indent="-285750">
              <a:lnSpc>
                <a:spcPct val="120000"/>
              </a:lnSpc>
              <a:buFont typeface="Arial" panose="020B0604020202020204" pitchFamily="34" charset="0"/>
              <a:buChar char="•"/>
              <a:defRPr/>
            </a:pPr>
            <a:r>
              <a:rPr lang="pt-BR" altLang="ja-JP" sz="1600" dirty="0" smtClean="0">
                <a:latin typeface="Arial" pitchFamily="34" charset="0"/>
              </a:rPr>
              <a:t>Pontuação </a:t>
            </a:r>
            <a:r>
              <a:rPr lang="pt-BR" altLang="ja-JP" sz="1600" dirty="0">
                <a:latin typeface="Arial" pitchFamily="34" charset="0"/>
              </a:rPr>
              <a:t>de gravidade.</a:t>
            </a:r>
          </a:p>
          <a:p>
            <a:pPr marL="285750" indent="-285750">
              <a:lnSpc>
                <a:spcPct val="120000"/>
              </a:lnSpc>
              <a:buFont typeface="Arial" panose="020B0604020202020204" pitchFamily="34" charset="0"/>
              <a:buChar char="•"/>
              <a:defRPr/>
            </a:pPr>
            <a:endParaRPr lang="pt-BR" altLang="ja-JP" sz="1600" dirty="0">
              <a:latin typeface="Arial" pitchFamily="34" charset="0"/>
            </a:endParaRPr>
          </a:p>
          <a:p>
            <a:pPr marL="285750" indent="-285750">
              <a:lnSpc>
                <a:spcPct val="120000"/>
              </a:lnSpc>
              <a:buFont typeface="Arial" panose="020B0604020202020204" pitchFamily="34" charset="0"/>
              <a:buChar char="•"/>
              <a:defRPr/>
            </a:pPr>
            <a:r>
              <a:rPr lang="pt-BR" altLang="ja-JP" sz="1600" dirty="0">
                <a:latin typeface="Arial" pitchFamily="34" charset="0"/>
              </a:rPr>
              <a:t>Quando um limite de regra é atingido, a regra </a:t>
            </a:r>
            <a:r>
              <a:rPr lang="pt-BR" altLang="ja-JP" sz="1600" dirty="0" smtClean="0">
                <a:latin typeface="Arial" pitchFamily="34" charset="0"/>
              </a:rPr>
              <a:t>irá gerar um </a:t>
            </a:r>
            <a:r>
              <a:rPr lang="pt-BR" altLang="ja-JP" sz="1600" dirty="0">
                <a:latin typeface="Arial" pitchFamily="34" charset="0"/>
              </a:rPr>
              <a:t>alerta </a:t>
            </a:r>
            <a:r>
              <a:rPr lang="pt-BR" altLang="ja-JP" sz="1600" dirty="0" smtClean="0">
                <a:latin typeface="Arial" pitchFamily="34" charset="0"/>
              </a:rPr>
              <a:t>ou </a:t>
            </a:r>
            <a:r>
              <a:rPr lang="pt-BR" altLang="ja-JP" sz="1600" dirty="0">
                <a:latin typeface="Arial" pitchFamily="34" charset="0"/>
              </a:rPr>
              <a:t>caso contendo os dados de violação com o escore de gravidade associado</a:t>
            </a:r>
            <a:endParaRPr lang="en-GB" altLang="ja-JP" sz="1600" b="1" dirty="0">
              <a:latin typeface="Arial" pitchFamily="34" charset="0"/>
            </a:endParaRPr>
          </a:p>
        </p:txBody>
      </p:sp>
      <p:sp>
        <p:nvSpPr>
          <p:cNvPr id="7"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8" name="Text Placeholder 4"/>
          <p:cNvSpPr>
            <a:spLocks noGrp="1"/>
          </p:cNvSpPr>
          <p:nvPr>
            <p:ph type="body" sz="quarter" idx="11"/>
          </p:nvPr>
        </p:nvSpPr>
        <p:spPr>
          <a:xfrm>
            <a:off x="596900" y="637696"/>
            <a:ext cx="10780184" cy="414928"/>
          </a:xfrm>
        </p:spPr>
        <p:txBody>
          <a:bodyPr>
            <a:normAutofit/>
          </a:bodyPr>
          <a:lstStyle/>
          <a:p>
            <a:r>
              <a:rPr lang="pt-BR" dirty="0" smtClean="0"/>
              <a:t>Regras</a:t>
            </a:r>
            <a:endParaRPr lang="en-US" dirty="0"/>
          </a:p>
        </p:txBody>
      </p:sp>
    </p:spTree>
    <p:extLst>
      <p:ext uri="{BB962C8B-B14F-4D97-AF65-F5344CB8AC3E}">
        <p14:creationId xmlns:p14="http://schemas.microsoft.com/office/powerpoint/2010/main" val="306722700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900" y="1220178"/>
            <a:ext cx="10772850" cy="1865126"/>
          </a:xfrm>
          <a:prstGeom prst="rect">
            <a:avLst/>
          </a:prstGeom>
        </p:spPr>
        <p:txBody>
          <a:bodyPr wrap="square">
            <a:spAutoFit/>
          </a:bodyPr>
          <a:lstStyle/>
          <a:p>
            <a:pPr marL="285750" indent="-285750">
              <a:lnSpc>
                <a:spcPct val="120000"/>
              </a:lnSpc>
              <a:buFont typeface="Arial" panose="020B0604020202020204" pitchFamily="34" charset="0"/>
              <a:buChar char="•"/>
              <a:defRPr/>
            </a:pPr>
            <a:r>
              <a:rPr lang="pt-BR" altLang="ja-JP" sz="1600" dirty="0">
                <a:latin typeface="Arial" pitchFamily="34" charset="0"/>
              </a:rPr>
              <a:t>O </a:t>
            </a:r>
            <a:r>
              <a:rPr lang="pt-BR" altLang="ja-JP" sz="1600" dirty="0" smtClean="0">
                <a:latin typeface="Arial" pitchFamily="34" charset="0"/>
              </a:rPr>
              <a:t>motor que gerar as </a:t>
            </a:r>
            <a:r>
              <a:rPr lang="pt-BR" altLang="ja-JP" sz="1600" dirty="0">
                <a:latin typeface="Arial" pitchFamily="34" charset="0"/>
              </a:rPr>
              <a:t>regra define os campos do </a:t>
            </a:r>
            <a:r>
              <a:rPr lang="pt-BR" altLang="ja-JP" sz="1600" dirty="0" smtClean="0">
                <a:latin typeface="Arial" pitchFamily="34" charset="0"/>
              </a:rPr>
              <a:t>que </a:t>
            </a:r>
            <a:r>
              <a:rPr lang="pt-BR" altLang="ja-JP" sz="1600" dirty="0">
                <a:latin typeface="Arial" pitchFamily="34" charset="0"/>
              </a:rPr>
              <a:t>podem ser visualizados ao configurar uma regra</a:t>
            </a:r>
          </a:p>
          <a:p>
            <a:pPr marL="285750" indent="-285750">
              <a:lnSpc>
                <a:spcPct val="120000"/>
              </a:lnSpc>
              <a:buFont typeface="Arial" panose="020B0604020202020204" pitchFamily="34" charset="0"/>
              <a:buChar char="•"/>
              <a:defRPr/>
            </a:pPr>
            <a:endParaRPr lang="pt-BR" altLang="ja-JP" sz="1600" dirty="0">
              <a:latin typeface="Arial" pitchFamily="34" charset="0"/>
            </a:endParaRPr>
          </a:p>
          <a:p>
            <a:pPr marL="285750" indent="-285750">
              <a:lnSpc>
                <a:spcPct val="120000"/>
              </a:lnSpc>
              <a:buFont typeface="Arial" panose="020B0604020202020204" pitchFamily="34" charset="0"/>
              <a:buChar char="•"/>
              <a:defRPr/>
            </a:pPr>
            <a:r>
              <a:rPr lang="pt-BR" altLang="ja-JP" sz="1600" dirty="0" smtClean="0">
                <a:latin typeface="Arial" pitchFamily="34" charset="0"/>
              </a:rPr>
              <a:t>O </a:t>
            </a:r>
            <a:r>
              <a:rPr lang="pt-BR" altLang="ja-JP" sz="1600" dirty="0">
                <a:latin typeface="Arial" pitchFamily="34" charset="0"/>
              </a:rPr>
              <a:t>motor será responsável por publicar o modelo de regra</a:t>
            </a:r>
          </a:p>
          <a:p>
            <a:pPr marL="285750" indent="-285750">
              <a:lnSpc>
                <a:spcPct val="120000"/>
              </a:lnSpc>
              <a:buFont typeface="Arial" panose="020B0604020202020204" pitchFamily="34" charset="0"/>
              <a:buChar char="•"/>
              <a:defRPr/>
            </a:pPr>
            <a:endParaRPr lang="pt-BR" altLang="ja-JP" sz="1600" dirty="0">
              <a:latin typeface="Arial" pitchFamily="34" charset="0"/>
            </a:endParaRPr>
          </a:p>
          <a:p>
            <a:pPr marL="285750" indent="-285750">
              <a:lnSpc>
                <a:spcPct val="120000"/>
              </a:lnSpc>
              <a:buFont typeface="Arial" panose="020B0604020202020204" pitchFamily="34" charset="0"/>
              <a:buChar char="•"/>
              <a:defRPr/>
            </a:pPr>
            <a:r>
              <a:rPr lang="pt-BR" altLang="ja-JP" sz="1600" dirty="0" smtClean="0">
                <a:latin typeface="Arial" pitchFamily="34" charset="0"/>
              </a:rPr>
              <a:t>Um </a:t>
            </a:r>
            <a:r>
              <a:rPr lang="pt-BR" altLang="ja-JP" sz="1600" dirty="0">
                <a:latin typeface="Arial" pitchFamily="34" charset="0"/>
              </a:rPr>
              <a:t>campo de motor só está disponível para configuração de regras se o parâmetro de campo do motor '</a:t>
            </a:r>
            <a:r>
              <a:rPr lang="pt-BR" altLang="ja-JP" sz="1600" dirty="0" err="1">
                <a:latin typeface="Arial" pitchFamily="34" charset="0"/>
              </a:rPr>
              <a:t>RuleCriteria</a:t>
            </a:r>
            <a:r>
              <a:rPr lang="pt-BR" altLang="ja-JP" sz="1600" dirty="0">
                <a:latin typeface="Arial" pitchFamily="34" charset="0"/>
              </a:rPr>
              <a:t>' for definido como </a:t>
            </a:r>
            <a:r>
              <a:rPr lang="pt-BR" altLang="ja-JP" sz="1600" dirty="0" err="1" smtClean="0">
                <a:latin typeface="Arial" pitchFamily="34" charset="0"/>
              </a:rPr>
              <a:t>True</a:t>
            </a:r>
            <a:r>
              <a:rPr lang="pt-BR" altLang="ja-JP" sz="1600" dirty="0" smtClean="0">
                <a:latin typeface="Arial" pitchFamily="34" charset="0"/>
              </a:rPr>
              <a:t>. </a:t>
            </a:r>
            <a:endParaRPr lang="en-GB" altLang="ja-JP" sz="1600" dirty="0">
              <a:latin typeface="Arial" pitchFamily="34" charset="0"/>
            </a:endParaRPr>
          </a:p>
        </p:txBody>
      </p:sp>
      <p:sp>
        <p:nvSpPr>
          <p:cNvPr id="7"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8" name="Text Placeholder 4"/>
          <p:cNvSpPr>
            <a:spLocks noGrp="1"/>
          </p:cNvSpPr>
          <p:nvPr>
            <p:ph type="body" sz="quarter" idx="11"/>
          </p:nvPr>
        </p:nvSpPr>
        <p:spPr>
          <a:xfrm>
            <a:off x="596900" y="637696"/>
            <a:ext cx="10780184" cy="414928"/>
          </a:xfrm>
        </p:spPr>
        <p:txBody>
          <a:bodyPr>
            <a:normAutofit/>
          </a:bodyPr>
          <a:lstStyle/>
          <a:p>
            <a:r>
              <a:rPr lang="pt-BR" dirty="0" smtClean="0"/>
              <a:t>Regras</a:t>
            </a:r>
            <a:endParaRPr lang="en-US" dirty="0"/>
          </a:p>
        </p:txBody>
      </p:sp>
    </p:spTree>
    <p:extLst>
      <p:ext uri="{BB962C8B-B14F-4D97-AF65-F5344CB8AC3E}">
        <p14:creationId xmlns:p14="http://schemas.microsoft.com/office/powerpoint/2010/main" val="20187947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0" name="Text Placeholder 4"/>
          <p:cNvSpPr>
            <a:spLocks noGrp="1"/>
          </p:cNvSpPr>
          <p:nvPr>
            <p:ph type="body" sz="quarter" idx="11"/>
          </p:nvPr>
        </p:nvSpPr>
        <p:spPr>
          <a:xfrm>
            <a:off x="596900" y="637696"/>
            <a:ext cx="10780184" cy="414928"/>
          </a:xfrm>
        </p:spPr>
        <p:txBody>
          <a:bodyPr>
            <a:normAutofit/>
          </a:bodyPr>
          <a:lstStyle/>
          <a:p>
            <a:r>
              <a:rPr lang="pt-BR" dirty="0" smtClean="0"/>
              <a:t>Regras</a:t>
            </a:r>
            <a:endParaRPr lang="en-US" dirty="0"/>
          </a:p>
        </p:txBody>
      </p:sp>
      <p:pic>
        <p:nvPicPr>
          <p:cNvPr id="4" name="Picture 3"/>
          <p:cNvPicPr>
            <a:picLocks noChangeAspect="1"/>
          </p:cNvPicPr>
          <p:nvPr/>
        </p:nvPicPr>
        <p:blipFill>
          <a:blip r:embed="rId2"/>
          <a:stretch>
            <a:fillRect/>
          </a:stretch>
        </p:blipFill>
        <p:spPr>
          <a:xfrm>
            <a:off x="248356" y="1449497"/>
            <a:ext cx="11684000" cy="4894288"/>
          </a:xfrm>
          <a:prstGeom prst="rect">
            <a:avLst/>
          </a:prstGeom>
        </p:spPr>
      </p:pic>
    </p:spTree>
    <p:extLst>
      <p:ext uri="{BB962C8B-B14F-4D97-AF65-F5344CB8AC3E}">
        <p14:creationId xmlns:p14="http://schemas.microsoft.com/office/powerpoint/2010/main" val="70394670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0" name="Text Placeholder 4"/>
          <p:cNvSpPr>
            <a:spLocks noGrp="1"/>
          </p:cNvSpPr>
          <p:nvPr>
            <p:ph type="body" sz="quarter" idx="11"/>
          </p:nvPr>
        </p:nvSpPr>
        <p:spPr>
          <a:xfrm>
            <a:off x="596900" y="637696"/>
            <a:ext cx="10780184" cy="414928"/>
          </a:xfrm>
        </p:spPr>
        <p:txBody>
          <a:bodyPr>
            <a:normAutofit/>
          </a:bodyPr>
          <a:lstStyle/>
          <a:p>
            <a:r>
              <a:rPr lang="pt-BR" dirty="0" smtClean="0"/>
              <a:t>Regras</a:t>
            </a:r>
            <a:endParaRPr lang="en-US" dirty="0"/>
          </a:p>
        </p:txBody>
      </p:sp>
      <p:pic>
        <p:nvPicPr>
          <p:cNvPr id="4" name="Picture 3"/>
          <p:cNvPicPr>
            <a:picLocks noChangeAspect="1"/>
          </p:cNvPicPr>
          <p:nvPr/>
        </p:nvPicPr>
        <p:blipFill>
          <a:blip r:embed="rId2"/>
          <a:stretch>
            <a:fillRect/>
          </a:stretch>
        </p:blipFill>
        <p:spPr>
          <a:xfrm>
            <a:off x="248356" y="1449497"/>
            <a:ext cx="11684000" cy="4894288"/>
          </a:xfrm>
          <a:prstGeom prst="rect">
            <a:avLst/>
          </a:prstGeom>
        </p:spPr>
      </p:pic>
      <p:sp>
        <p:nvSpPr>
          <p:cNvPr id="5" name="Rectangle 4"/>
          <p:cNvSpPr/>
          <p:nvPr/>
        </p:nvSpPr>
        <p:spPr>
          <a:xfrm>
            <a:off x="248356" y="2607733"/>
            <a:ext cx="3838222" cy="12982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extBox 2"/>
          <p:cNvSpPr txBox="1"/>
          <p:nvPr/>
        </p:nvSpPr>
        <p:spPr>
          <a:xfrm>
            <a:off x="4086578" y="2026194"/>
            <a:ext cx="2217979" cy="369332"/>
          </a:xfrm>
          <a:prstGeom prst="rect">
            <a:avLst/>
          </a:prstGeom>
          <a:noFill/>
        </p:spPr>
        <p:txBody>
          <a:bodyPr wrap="none" rtlCol="0">
            <a:spAutoFit/>
          </a:bodyPr>
          <a:lstStyle/>
          <a:p>
            <a:r>
              <a:rPr lang="pt-BR" dirty="0" smtClean="0"/>
              <a:t>Informações da Regra</a:t>
            </a:r>
            <a:endParaRPr lang="pt-BR" dirty="0"/>
          </a:p>
        </p:txBody>
      </p:sp>
      <p:sp>
        <p:nvSpPr>
          <p:cNvPr id="12" name="Bent Arrow 11"/>
          <p:cNvSpPr/>
          <p:nvPr/>
        </p:nvSpPr>
        <p:spPr>
          <a:xfrm>
            <a:off x="2743200" y="2156178"/>
            <a:ext cx="1241778" cy="267732"/>
          </a:xfrm>
          <a:prstGeom prst="ben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0498314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0" name="Text Placeholder 4"/>
          <p:cNvSpPr>
            <a:spLocks noGrp="1"/>
          </p:cNvSpPr>
          <p:nvPr>
            <p:ph type="body" sz="quarter" idx="11"/>
          </p:nvPr>
        </p:nvSpPr>
        <p:spPr>
          <a:xfrm>
            <a:off x="596900" y="637696"/>
            <a:ext cx="10780184" cy="414928"/>
          </a:xfrm>
        </p:spPr>
        <p:txBody>
          <a:bodyPr>
            <a:normAutofit/>
          </a:bodyPr>
          <a:lstStyle/>
          <a:p>
            <a:r>
              <a:rPr lang="pt-BR" dirty="0" smtClean="0"/>
              <a:t>Regras</a:t>
            </a:r>
            <a:endParaRPr lang="en-US" dirty="0"/>
          </a:p>
        </p:txBody>
      </p:sp>
      <p:pic>
        <p:nvPicPr>
          <p:cNvPr id="4" name="Picture 3"/>
          <p:cNvPicPr>
            <a:picLocks noChangeAspect="1"/>
          </p:cNvPicPr>
          <p:nvPr/>
        </p:nvPicPr>
        <p:blipFill>
          <a:blip r:embed="rId2"/>
          <a:stretch>
            <a:fillRect/>
          </a:stretch>
        </p:blipFill>
        <p:spPr>
          <a:xfrm>
            <a:off x="248356" y="1449497"/>
            <a:ext cx="11684000" cy="4894288"/>
          </a:xfrm>
          <a:prstGeom prst="rect">
            <a:avLst/>
          </a:prstGeom>
        </p:spPr>
      </p:pic>
      <p:sp>
        <p:nvSpPr>
          <p:cNvPr id="5" name="Rectangle 4"/>
          <p:cNvSpPr/>
          <p:nvPr/>
        </p:nvSpPr>
        <p:spPr>
          <a:xfrm>
            <a:off x="248356" y="3896642"/>
            <a:ext cx="3838222" cy="5624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extBox 2"/>
          <p:cNvSpPr txBox="1"/>
          <p:nvPr/>
        </p:nvSpPr>
        <p:spPr>
          <a:xfrm>
            <a:off x="3725333" y="2105216"/>
            <a:ext cx="1963807" cy="369332"/>
          </a:xfrm>
          <a:prstGeom prst="rect">
            <a:avLst/>
          </a:prstGeom>
          <a:noFill/>
        </p:spPr>
        <p:txBody>
          <a:bodyPr wrap="none" rtlCol="0">
            <a:spAutoFit/>
          </a:bodyPr>
          <a:lstStyle/>
          <a:p>
            <a:r>
              <a:rPr lang="pt-BR" dirty="0" smtClean="0"/>
              <a:t>Ações Automáticas</a:t>
            </a:r>
            <a:endParaRPr lang="pt-BR" dirty="0"/>
          </a:p>
        </p:txBody>
      </p:sp>
      <p:sp>
        <p:nvSpPr>
          <p:cNvPr id="12" name="Bent Arrow 11"/>
          <p:cNvSpPr/>
          <p:nvPr/>
        </p:nvSpPr>
        <p:spPr>
          <a:xfrm>
            <a:off x="1885244" y="1869614"/>
            <a:ext cx="1704623" cy="1867031"/>
          </a:xfrm>
          <a:prstGeom prst="ben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96130177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0" name="Text Placeholder 4"/>
          <p:cNvSpPr>
            <a:spLocks noGrp="1"/>
          </p:cNvSpPr>
          <p:nvPr>
            <p:ph type="body" sz="quarter" idx="11"/>
          </p:nvPr>
        </p:nvSpPr>
        <p:spPr>
          <a:xfrm>
            <a:off x="596900" y="637696"/>
            <a:ext cx="10780184" cy="414928"/>
          </a:xfrm>
        </p:spPr>
        <p:txBody>
          <a:bodyPr>
            <a:normAutofit/>
          </a:bodyPr>
          <a:lstStyle/>
          <a:p>
            <a:r>
              <a:rPr lang="pt-BR" dirty="0" smtClean="0"/>
              <a:t>Regras</a:t>
            </a:r>
            <a:endParaRPr lang="en-US" dirty="0"/>
          </a:p>
        </p:txBody>
      </p:sp>
      <p:pic>
        <p:nvPicPr>
          <p:cNvPr id="4" name="Picture 3"/>
          <p:cNvPicPr>
            <a:picLocks noChangeAspect="1"/>
          </p:cNvPicPr>
          <p:nvPr/>
        </p:nvPicPr>
        <p:blipFill>
          <a:blip r:embed="rId2"/>
          <a:stretch>
            <a:fillRect/>
          </a:stretch>
        </p:blipFill>
        <p:spPr>
          <a:xfrm>
            <a:off x="248356" y="1449497"/>
            <a:ext cx="11684000" cy="4894288"/>
          </a:xfrm>
          <a:prstGeom prst="rect">
            <a:avLst/>
          </a:prstGeom>
        </p:spPr>
      </p:pic>
      <p:sp>
        <p:nvSpPr>
          <p:cNvPr id="5" name="Rectangle 4"/>
          <p:cNvSpPr/>
          <p:nvPr/>
        </p:nvSpPr>
        <p:spPr>
          <a:xfrm>
            <a:off x="248356" y="4392363"/>
            <a:ext cx="3838222" cy="12859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extBox 2"/>
          <p:cNvSpPr txBox="1"/>
          <p:nvPr/>
        </p:nvSpPr>
        <p:spPr>
          <a:xfrm>
            <a:off x="3702756" y="1951434"/>
            <a:ext cx="7421583" cy="646331"/>
          </a:xfrm>
          <a:prstGeom prst="rect">
            <a:avLst/>
          </a:prstGeom>
          <a:noFill/>
        </p:spPr>
        <p:txBody>
          <a:bodyPr wrap="none" rtlCol="0">
            <a:spAutoFit/>
          </a:bodyPr>
          <a:lstStyle/>
          <a:p>
            <a:r>
              <a:rPr lang="pt-BR" dirty="0" smtClean="0"/>
              <a:t>Segmentação da Regra. Defini o tipo de dados a serem analisados pela Regra.</a:t>
            </a:r>
          </a:p>
          <a:p>
            <a:r>
              <a:rPr lang="pt-BR" dirty="0" smtClean="0"/>
              <a:t>EX: Somente trafego Pré-Pago</a:t>
            </a:r>
            <a:endParaRPr lang="pt-BR" dirty="0"/>
          </a:p>
        </p:txBody>
      </p:sp>
      <p:sp>
        <p:nvSpPr>
          <p:cNvPr id="12" name="Bent Arrow 11"/>
          <p:cNvSpPr/>
          <p:nvPr/>
        </p:nvSpPr>
        <p:spPr>
          <a:xfrm>
            <a:off x="1885244" y="1869614"/>
            <a:ext cx="1704623" cy="1867031"/>
          </a:xfrm>
          <a:prstGeom prst="ben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40693115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34559" y="1232452"/>
            <a:ext cx="10249860" cy="4172467"/>
            <a:chOff x="1966227" y="1208468"/>
            <a:chExt cx="8598887" cy="515077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5895" y="2683217"/>
              <a:ext cx="3609219" cy="2998399"/>
            </a:xfrm>
            <a:prstGeom prst="rect">
              <a:avLst/>
            </a:prstGeom>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p:spPr>
        </p:pic>
        <p:graphicFrame>
          <p:nvGraphicFramePr>
            <p:cNvPr id="13" name="Diagram 12"/>
            <p:cNvGraphicFramePr/>
            <p:nvPr>
              <p:extLst>
                <p:ext uri="{D42A27DB-BD31-4B8C-83A1-F6EECF244321}">
                  <p14:modId xmlns:p14="http://schemas.microsoft.com/office/powerpoint/2010/main" val="86263815"/>
                </p:ext>
              </p:extLst>
            </p:nvPr>
          </p:nvGraphicFramePr>
          <p:xfrm>
            <a:off x="1966227" y="1208468"/>
            <a:ext cx="4658555" cy="5150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8" name="Title 1"/>
          <p:cNvSpPr>
            <a:spLocks noGrp="1"/>
          </p:cNvSpPr>
          <p:nvPr>
            <p:ph type="title"/>
          </p:nvPr>
        </p:nvSpPr>
        <p:spPr>
          <a:xfrm>
            <a:off x="480375" y="345466"/>
            <a:ext cx="8694221" cy="4431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s-CL" sz="3200" b="0" kern="1200" dirty="0">
                <a:solidFill>
                  <a:srgbClr val="006394"/>
                </a:solidFill>
                <a:latin typeface="Trebuchet MS"/>
              </a:rPr>
              <a:t>Agenda </a:t>
            </a:r>
            <a:r>
              <a:rPr lang="es-CL" sz="3200" b="0" kern="1200" dirty="0" smtClean="0">
                <a:solidFill>
                  <a:srgbClr val="006394"/>
                </a:solidFill>
                <a:latin typeface="Trebuchet MS"/>
              </a:rPr>
              <a:t>– </a:t>
            </a:r>
            <a:r>
              <a:rPr lang="es-CL" sz="3200" b="0" kern="1200" dirty="0" err="1" smtClean="0">
                <a:solidFill>
                  <a:srgbClr val="006394"/>
                </a:solidFill>
                <a:latin typeface="Trebuchet MS"/>
              </a:rPr>
              <a:t>Sessão</a:t>
            </a:r>
            <a:r>
              <a:rPr lang="es-CL" sz="3200" b="0" kern="1200" dirty="0" smtClean="0">
                <a:solidFill>
                  <a:srgbClr val="006394"/>
                </a:solidFill>
                <a:latin typeface="Trebuchet MS"/>
              </a:rPr>
              <a:t> </a:t>
            </a:r>
            <a:r>
              <a:rPr lang="es-CL" sz="3200" b="0" kern="1200" dirty="0" err="1" smtClean="0">
                <a:solidFill>
                  <a:srgbClr val="006394"/>
                </a:solidFill>
                <a:latin typeface="Trebuchet MS"/>
              </a:rPr>
              <a:t>Introdutória</a:t>
            </a:r>
            <a:r>
              <a:rPr lang="es-CL" sz="3200" b="0" kern="1200" dirty="0" smtClean="0">
                <a:solidFill>
                  <a:srgbClr val="006394"/>
                </a:solidFill>
                <a:latin typeface="Trebuchet MS"/>
              </a:rPr>
              <a:t> da </a:t>
            </a:r>
            <a:r>
              <a:rPr lang="es-CL" sz="3200" b="0" kern="1200" dirty="0" err="1" smtClean="0">
                <a:solidFill>
                  <a:srgbClr val="006394"/>
                </a:solidFill>
                <a:latin typeface="Trebuchet MS"/>
              </a:rPr>
              <a:t>Ferramenta</a:t>
            </a:r>
            <a:endParaRPr lang="es-CL" sz="3200" kern="1200" dirty="0">
              <a:solidFill>
                <a:srgbClr val="006394"/>
              </a:solidFill>
              <a:latin typeface="Trebuchet MS"/>
            </a:endParaRPr>
          </a:p>
        </p:txBody>
      </p:sp>
    </p:spTree>
    <p:extLst>
      <p:ext uri="{BB962C8B-B14F-4D97-AF65-F5344CB8AC3E}">
        <p14:creationId xmlns:p14="http://schemas.microsoft.com/office/powerpoint/2010/main" val="4049744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0" name="Text Placeholder 4"/>
          <p:cNvSpPr>
            <a:spLocks noGrp="1"/>
          </p:cNvSpPr>
          <p:nvPr>
            <p:ph type="body" sz="quarter" idx="11"/>
          </p:nvPr>
        </p:nvSpPr>
        <p:spPr>
          <a:xfrm>
            <a:off x="596900" y="637696"/>
            <a:ext cx="10780184" cy="414928"/>
          </a:xfrm>
        </p:spPr>
        <p:txBody>
          <a:bodyPr>
            <a:normAutofit/>
          </a:bodyPr>
          <a:lstStyle/>
          <a:p>
            <a:r>
              <a:rPr lang="pt-BR" dirty="0" smtClean="0"/>
              <a:t>Regras</a:t>
            </a:r>
            <a:endParaRPr lang="en-US" dirty="0"/>
          </a:p>
        </p:txBody>
      </p:sp>
      <p:pic>
        <p:nvPicPr>
          <p:cNvPr id="4" name="Picture 3"/>
          <p:cNvPicPr>
            <a:picLocks noChangeAspect="1"/>
          </p:cNvPicPr>
          <p:nvPr/>
        </p:nvPicPr>
        <p:blipFill>
          <a:blip r:embed="rId2"/>
          <a:stretch>
            <a:fillRect/>
          </a:stretch>
        </p:blipFill>
        <p:spPr>
          <a:xfrm>
            <a:off x="248356" y="1449497"/>
            <a:ext cx="11684000" cy="4894288"/>
          </a:xfrm>
          <a:prstGeom prst="rect">
            <a:avLst/>
          </a:prstGeom>
        </p:spPr>
      </p:pic>
      <p:sp>
        <p:nvSpPr>
          <p:cNvPr id="5" name="Rectangle 4"/>
          <p:cNvSpPr/>
          <p:nvPr/>
        </p:nvSpPr>
        <p:spPr>
          <a:xfrm>
            <a:off x="248356" y="5599290"/>
            <a:ext cx="3838222" cy="7444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extBox 2"/>
          <p:cNvSpPr txBox="1"/>
          <p:nvPr/>
        </p:nvSpPr>
        <p:spPr>
          <a:xfrm>
            <a:off x="3601156" y="1869614"/>
            <a:ext cx="7014356" cy="923330"/>
          </a:xfrm>
          <a:prstGeom prst="rect">
            <a:avLst/>
          </a:prstGeom>
          <a:noFill/>
        </p:spPr>
        <p:txBody>
          <a:bodyPr wrap="none" rtlCol="0">
            <a:spAutoFit/>
          </a:bodyPr>
          <a:lstStyle/>
          <a:p>
            <a:r>
              <a:rPr lang="pt-BR" dirty="0" smtClean="0"/>
              <a:t>Define a Utilização de Uma </a:t>
            </a:r>
            <a:r>
              <a:rPr lang="pt-BR" dirty="0" err="1" smtClean="0"/>
              <a:t>Hotlist</a:t>
            </a:r>
            <a:r>
              <a:rPr lang="pt-BR" dirty="0" smtClean="0"/>
              <a:t>. </a:t>
            </a:r>
          </a:p>
          <a:p>
            <a:r>
              <a:rPr lang="pt-BR" dirty="0" smtClean="0"/>
              <a:t>Isso significa dizer que só serão validados valores que existem na </a:t>
            </a:r>
            <a:r>
              <a:rPr lang="pt-BR" dirty="0" err="1" smtClean="0"/>
              <a:t>Hotlist</a:t>
            </a:r>
            <a:r>
              <a:rPr lang="pt-BR" dirty="0" smtClean="0"/>
              <a:t>. </a:t>
            </a:r>
          </a:p>
          <a:p>
            <a:r>
              <a:rPr lang="pt-BR" dirty="0" err="1" smtClean="0"/>
              <a:t>Ex</a:t>
            </a:r>
            <a:r>
              <a:rPr lang="pt-BR" dirty="0" smtClean="0"/>
              <a:t>: Validar só trafego de países de Risco.</a:t>
            </a:r>
            <a:endParaRPr lang="pt-BR" dirty="0"/>
          </a:p>
        </p:txBody>
      </p:sp>
      <p:sp>
        <p:nvSpPr>
          <p:cNvPr id="12" name="Bent Arrow 11"/>
          <p:cNvSpPr/>
          <p:nvPr/>
        </p:nvSpPr>
        <p:spPr>
          <a:xfrm>
            <a:off x="1885245" y="1869614"/>
            <a:ext cx="1625600" cy="3176519"/>
          </a:xfrm>
          <a:prstGeom prst="ben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8019646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0" name="Text Placeholder 4"/>
          <p:cNvSpPr>
            <a:spLocks noGrp="1"/>
          </p:cNvSpPr>
          <p:nvPr>
            <p:ph type="body" sz="quarter" idx="11"/>
          </p:nvPr>
        </p:nvSpPr>
        <p:spPr>
          <a:xfrm>
            <a:off x="596900" y="637696"/>
            <a:ext cx="10780184" cy="414928"/>
          </a:xfrm>
        </p:spPr>
        <p:txBody>
          <a:bodyPr>
            <a:normAutofit/>
          </a:bodyPr>
          <a:lstStyle/>
          <a:p>
            <a:r>
              <a:rPr lang="pt-BR" dirty="0" smtClean="0"/>
              <a:t>Regras</a:t>
            </a:r>
            <a:endParaRPr lang="en-US" dirty="0"/>
          </a:p>
        </p:txBody>
      </p:sp>
      <p:pic>
        <p:nvPicPr>
          <p:cNvPr id="4" name="Picture 3"/>
          <p:cNvPicPr>
            <a:picLocks noChangeAspect="1"/>
          </p:cNvPicPr>
          <p:nvPr/>
        </p:nvPicPr>
        <p:blipFill>
          <a:blip r:embed="rId2"/>
          <a:stretch>
            <a:fillRect/>
          </a:stretch>
        </p:blipFill>
        <p:spPr>
          <a:xfrm>
            <a:off x="248356" y="1449497"/>
            <a:ext cx="11684000" cy="4894288"/>
          </a:xfrm>
          <a:prstGeom prst="rect">
            <a:avLst/>
          </a:prstGeom>
        </p:spPr>
      </p:pic>
      <p:sp>
        <p:nvSpPr>
          <p:cNvPr id="5" name="Rectangle 4"/>
          <p:cNvSpPr/>
          <p:nvPr/>
        </p:nvSpPr>
        <p:spPr>
          <a:xfrm>
            <a:off x="7286117" y="2691207"/>
            <a:ext cx="4090967" cy="8169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extBox 2"/>
          <p:cNvSpPr txBox="1"/>
          <p:nvPr/>
        </p:nvSpPr>
        <p:spPr>
          <a:xfrm>
            <a:off x="4854040" y="2063888"/>
            <a:ext cx="2258567" cy="369332"/>
          </a:xfrm>
          <a:prstGeom prst="rect">
            <a:avLst/>
          </a:prstGeom>
          <a:noFill/>
        </p:spPr>
        <p:txBody>
          <a:bodyPr wrap="none" rtlCol="0">
            <a:spAutoFit/>
          </a:bodyPr>
          <a:lstStyle/>
          <a:p>
            <a:r>
              <a:rPr lang="pt-BR" dirty="0" smtClean="0"/>
              <a:t>Especificação da regra</a:t>
            </a:r>
            <a:endParaRPr lang="pt-BR" dirty="0"/>
          </a:p>
        </p:txBody>
      </p:sp>
      <p:sp>
        <p:nvSpPr>
          <p:cNvPr id="2" name="Bent Arrow 1"/>
          <p:cNvSpPr/>
          <p:nvPr/>
        </p:nvSpPr>
        <p:spPr>
          <a:xfrm flipH="1">
            <a:off x="7112607" y="2142815"/>
            <a:ext cx="666044" cy="349956"/>
          </a:xfrm>
          <a:prstGeom prst="bentArrow">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0366295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Autofit/>
          </a:bodyPr>
          <a:lstStyle/>
          <a:p>
            <a:r>
              <a:rPr lang="es-CL" sz="3200" dirty="0">
                <a:solidFill>
                  <a:srgbClr val="006394"/>
                </a:solidFill>
                <a:latin typeface="Trebuchet MS"/>
              </a:rPr>
              <a:t>Agenda – </a:t>
            </a:r>
            <a:r>
              <a:rPr lang="es-CL" sz="3200" dirty="0" err="1">
                <a:solidFill>
                  <a:srgbClr val="006394"/>
                </a:solidFill>
                <a:latin typeface="Trebuchet MS"/>
              </a:rPr>
              <a:t>Sessão</a:t>
            </a:r>
            <a:r>
              <a:rPr lang="es-CL" sz="3200" dirty="0">
                <a:solidFill>
                  <a:srgbClr val="006394"/>
                </a:solidFill>
                <a:latin typeface="Trebuchet MS"/>
              </a:rPr>
              <a:t> </a:t>
            </a:r>
            <a:r>
              <a:rPr lang="es-CL" sz="3200" dirty="0" err="1">
                <a:solidFill>
                  <a:srgbClr val="006394"/>
                </a:solidFill>
                <a:latin typeface="Trebuchet MS"/>
              </a:rPr>
              <a:t>Funções</a:t>
            </a:r>
            <a:r>
              <a:rPr lang="es-CL" sz="3200" dirty="0">
                <a:solidFill>
                  <a:srgbClr val="006394"/>
                </a:solidFill>
                <a:latin typeface="Trebuchet MS"/>
              </a:rPr>
              <a:t> do RAID FMS</a:t>
            </a:r>
            <a:endParaRPr lang="pt-PT" sz="3200" dirty="0">
              <a:solidFill>
                <a:srgbClr val="006394"/>
              </a:solidFill>
              <a:latin typeface="Trebuchet MS"/>
            </a:endParaRPr>
          </a:p>
        </p:txBody>
      </p:sp>
      <p:graphicFrame>
        <p:nvGraphicFramePr>
          <p:cNvPr id="13" name="Diagrama 12"/>
          <p:cNvGraphicFramePr/>
          <p:nvPr>
            <p:extLst>
              <p:ext uri="{D42A27DB-BD31-4B8C-83A1-F6EECF244321}">
                <p14:modId xmlns:p14="http://schemas.microsoft.com/office/powerpoint/2010/main" val="3017325742"/>
              </p:ext>
            </p:extLst>
          </p:nvPr>
        </p:nvGraphicFramePr>
        <p:xfrm>
          <a:off x="711199" y="952500"/>
          <a:ext cx="10038207"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644200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900" y="1220178"/>
            <a:ext cx="10772850" cy="5213735"/>
          </a:xfrm>
          <a:prstGeom prst="rect">
            <a:avLst/>
          </a:prstGeom>
        </p:spPr>
        <p:txBody>
          <a:bodyPr wrap="square">
            <a:spAutoFit/>
          </a:bodyPr>
          <a:lstStyle/>
          <a:p>
            <a:pPr marL="285750" indent="-285750">
              <a:spcBef>
                <a:spcPct val="20000"/>
              </a:spcBef>
              <a:buFont typeface="Arial" panose="020B0604020202020204" pitchFamily="34" charset="0"/>
              <a:buChar char="•"/>
              <a:defRPr/>
            </a:pPr>
            <a:r>
              <a:rPr lang="pt-BR" sz="1600" dirty="0"/>
              <a:t>Criada pela violação das condições das regras:</a:t>
            </a:r>
          </a:p>
          <a:p>
            <a:pPr marL="285750" indent="-285750">
              <a:spcBef>
                <a:spcPct val="20000"/>
              </a:spcBef>
              <a:buFont typeface="Arial" panose="020B0604020202020204" pitchFamily="34" charset="0"/>
              <a:buChar char="•"/>
              <a:defRPr/>
            </a:pPr>
            <a:endParaRPr lang="pt-BR" sz="1600" dirty="0"/>
          </a:p>
          <a:p>
            <a:pPr marL="742950" lvl="1" indent="-285750">
              <a:spcBef>
                <a:spcPct val="20000"/>
              </a:spcBef>
              <a:buFont typeface="Arial" panose="020B0604020202020204" pitchFamily="34" charset="0"/>
              <a:buChar char="•"/>
              <a:defRPr/>
            </a:pPr>
            <a:r>
              <a:rPr lang="pt-BR" sz="1600" dirty="0"/>
              <a:t>Se as condições definidas por uma regra forem violadas, o motor gera um alerta.</a:t>
            </a:r>
          </a:p>
          <a:p>
            <a:pPr marL="285750" indent="-285750">
              <a:spcBef>
                <a:spcPct val="20000"/>
              </a:spcBef>
              <a:buFont typeface="Arial" panose="020B0604020202020204" pitchFamily="34" charset="0"/>
              <a:buChar char="•"/>
              <a:defRPr/>
            </a:pPr>
            <a:endParaRPr lang="pt-BR" sz="1600" dirty="0"/>
          </a:p>
          <a:p>
            <a:pPr marL="285750" indent="-285750">
              <a:spcBef>
                <a:spcPct val="20000"/>
              </a:spcBef>
              <a:buFont typeface="Arial" panose="020B0604020202020204" pitchFamily="34" charset="0"/>
              <a:buChar char="•"/>
              <a:defRPr/>
            </a:pPr>
            <a:r>
              <a:rPr lang="pt-BR" sz="1600" dirty="0"/>
              <a:t>  Representa a saída do processo de </a:t>
            </a:r>
            <a:r>
              <a:rPr lang="pt-BR" sz="1600" dirty="0" smtClean="0"/>
              <a:t>detecção</a:t>
            </a:r>
            <a:endParaRPr lang="pt-BR" sz="1600" dirty="0"/>
          </a:p>
          <a:p>
            <a:pPr marL="285750" indent="-285750">
              <a:spcBef>
                <a:spcPct val="20000"/>
              </a:spcBef>
              <a:buFont typeface="Arial" panose="020B0604020202020204" pitchFamily="34" charset="0"/>
              <a:buChar char="•"/>
              <a:defRPr/>
            </a:pPr>
            <a:endParaRPr lang="pt-BR" sz="1600" dirty="0"/>
          </a:p>
          <a:p>
            <a:pPr marL="285750" indent="-285750">
              <a:spcBef>
                <a:spcPct val="20000"/>
              </a:spcBef>
              <a:buFont typeface="Arial" panose="020B0604020202020204" pitchFamily="34" charset="0"/>
              <a:buChar char="•"/>
              <a:defRPr/>
            </a:pPr>
            <a:r>
              <a:rPr lang="pt-BR" sz="1600" dirty="0"/>
              <a:t>  </a:t>
            </a:r>
            <a:r>
              <a:rPr lang="pt-BR" sz="1600" dirty="0" smtClean="0"/>
              <a:t>Gera </a:t>
            </a:r>
            <a:r>
              <a:rPr lang="pt-BR" sz="1600" dirty="0"/>
              <a:t>reforço de um alerta</a:t>
            </a:r>
          </a:p>
          <a:p>
            <a:pPr marL="285750" indent="-285750">
              <a:spcBef>
                <a:spcPct val="20000"/>
              </a:spcBef>
              <a:buFont typeface="Arial" panose="020B0604020202020204" pitchFamily="34" charset="0"/>
              <a:buChar char="•"/>
              <a:defRPr/>
            </a:pPr>
            <a:endParaRPr lang="pt-BR" sz="1600" dirty="0"/>
          </a:p>
          <a:p>
            <a:pPr marL="742950" lvl="1" indent="-285750">
              <a:spcBef>
                <a:spcPct val="20000"/>
              </a:spcBef>
              <a:buFont typeface="Arial" panose="020B0604020202020204" pitchFamily="34" charset="0"/>
              <a:buChar char="•"/>
              <a:defRPr/>
            </a:pPr>
            <a:r>
              <a:rPr lang="pt-BR" sz="1600" dirty="0"/>
              <a:t>Se um alerta anterior foi gerado para a mesma violação de regra e chave de entidade, o mecanismo cria um reforço de alerta;</a:t>
            </a:r>
          </a:p>
          <a:p>
            <a:pPr marL="285750" indent="-285750">
              <a:spcBef>
                <a:spcPct val="20000"/>
              </a:spcBef>
              <a:buFont typeface="Arial" panose="020B0604020202020204" pitchFamily="34" charset="0"/>
              <a:buChar char="•"/>
              <a:defRPr/>
            </a:pPr>
            <a:endParaRPr lang="pt-BR" sz="1600" dirty="0"/>
          </a:p>
          <a:p>
            <a:pPr marL="742950" lvl="1" indent="-285750">
              <a:spcBef>
                <a:spcPct val="20000"/>
              </a:spcBef>
              <a:buFont typeface="Arial" panose="020B0604020202020204" pitchFamily="34" charset="0"/>
              <a:buChar char="•"/>
              <a:defRPr/>
            </a:pPr>
            <a:r>
              <a:rPr lang="pt-BR" sz="1600" dirty="0"/>
              <a:t>Consiste em incrementar a contagem de </a:t>
            </a:r>
            <a:r>
              <a:rPr lang="pt-BR" sz="1600" dirty="0" smtClean="0"/>
              <a:t>vezes para </a:t>
            </a:r>
            <a:r>
              <a:rPr lang="pt-BR" sz="1600" dirty="0"/>
              <a:t>esse alerta e incrementar a pontuação associada;</a:t>
            </a:r>
          </a:p>
          <a:p>
            <a:pPr marL="285750" indent="-285750">
              <a:spcBef>
                <a:spcPct val="20000"/>
              </a:spcBef>
              <a:buFont typeface="Arial" panose="020B0604020202020204" pitchFamily="34" charset="0"/>
              <a:buChar char="•"/>
              <a:defRPr/>
            </a:pPr>
            <a:endParaRPr lang="pt-BR" sz="1600" dirty="0"/>
          </a:p>
          <a:p>
            <a:pPr marL="742950" lvl="1" indent="-285750">
              <a:spcBef>
                <a:spcPct val="20000"/>
              </a:spcBef>
              <a:buFont typeface="Arial" panose="020B0604020202020204" pitchFamily="34" charset="0"/>
              <a:buChar char="•"/>
              <a:defRPr/>
            </a:pPr>
            <a:r>
              <a:rPr lang="pt-BR" sz="1600" dirty="0"/>
              <a:t>O incremento de pontuação dá ao alerta uma classificação de criticidade mais severa (relevante para o processo de correlação).</a:t>
            </a:r>
          </a:p>
          <a:p>
            <a:pPr marL="285750" indent="-285750">
              <a:spcBef>
                <a:spcPct val="20000"/>
              </a:spcBef>
              <a:buFont typeface="Arial" panose="020B0604020202020204" pitchFamily="34" charset="0"/>
              <a:buChar char="•"/>
              <a:defRPr/>
            </a:pPr>
            <a:endParaRPr lang="pt-BR" sz="1600" dirty="0"/>
          </a:p>
          <a:p>
            <a:pPr marL="285750" indent="-285750">
              <a:spcBef>
                <a:spcPct val="20000"/>
              </a:spcBef>
              <a:buFont typeface="Arial" panose="020B0604020202020204" pitchFamily="34" charset="0"/>
              <a:buChar char="•"/>
              <a:defRPr/>
            </a:pPr>
            <a:r>
              <a:rPr lang="pt-BR" sz="1600" dirty="0"/>
              <a:t>Os alertas gerados podem gerar automaticamente </a:t>
            </a:r>
            <a:r>
              <a:rPr lang="pt-BR" sz="1600" dirty="0" smtClean="0"/>
              <a:t>um caso de </a:t>
            </a:r>
            <a:r>
              <a:rPr lang="pt-BR" sz="1600" dirty="0"/>
              <a:t>fraude e / ou podem estar relacionados com outros alertas para criar um caso de fraude melhor detalhado e forte a ser analisado</a:t>
            </a:r>
            <a:endParaRPr lang="en-GB" sz="1600" dirty="0"/>
          </a:p>
        </p:txBody>
      </p:sp>
      <p:sp>
        <p:nvSpPr>
          <p:cNvPr id="7"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8" name="Text Placeholder 4"/>
          <p:cNvSpPr>
            <a:spLocks noGrp="1"/>
          </p:cNvSpPr>
          <p:nvPr>
            <p:ph type="body" sz="quarter" idx="11"/>
          </p:nvPr>
        </p:nvSpPr>
        <p:spPr>
          <a:xfrm>
            <a:off x="596900" y="637696"/>
            <a:ext cx="10780184" cy="414928"/>
          </a:xfrm>
        </p:spPr>
        <p:txBody>
          <a:bodyPr>
            <a:normAutofit/>
          </a:bodyPr>
          <a:lstStyle/>
          <a:p>
            <a:r>
              <a:rPr lang="pt-BR" dirty="0" smtClean="0"/>
              <a:t>Alertas</a:t>
            </a:r>
            <a:endParaRPr lang="en-US" dirty="0"/>
          </a:p>
        </p:txBody>
      </p:sp>
    </p:spTree>
    <p:extLst>
      <p:ext uri="{BB962C8B-B14F-4D97-AF65-F5344CB8AC3E}">
        <p14:creationId xmlns:p14="http://schemas.microsoft.com/office/powerpoint/2010/main" val="170645288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900" y="1220178"/>
            <a:ext cx="10772850" cy="2702278"/>
          </a:xfrm>
          <a:prstGeom prst="rect">
            <a:avLst/>
          </a:prstGeom>
        </p:spPr>
        <p:txBody>
          <a:bodyPr wrap="square">
            <a:spAutoFit/>
          </a:bodyPr>
          <a:lstStyle/>
          <a:p>
            <a:pPr marL="285750" indent="-285750">
              <a:spcBef>
                <a:spcPct val="20000"/>
              </a:spcBef>
              <a:buFont typeface="Arial" panose="020B0604020202020204" pitchFamily="34" charset="0"/>
              <a:buChar char="•"/>
            </a:pPr>
            <a:r>
              <a:rPr lang="pt-BR" sz="1600" dirty="0">
                <a:latin typeface="Arial" pitchFamily="34" charset="0"/>
              </a:rPr>
              <a:t>A informação </a:t>
            </a:r>
            <a:r>
              <a:rPr lang="pt-BR" sz="1600" dirty="0" smtClean="0">
                <a:latin typeface="Arial" pitchFamily="34" charset="0"/>
              </a:rPr>
              <a:t>de um </a:t>
            </a:r>
            <a:r>
              <a:rPr lang="pt-BR" sz="1600" dirty="0">
                <a:latin typeface="Arial" pitchFamily="34" charset="0"/>
              </a:rPr>
              <a:t>alerta consiste em:</a:t>
            </a:r>
          </a:p>
          <a:p>
            <a:pPr marL="285750" indent="-285750">
              <a:spcBef>
                <a:spcPct val="20000"/>
              </a:spcBef>
              <a:buFont typeface="Arial" panose="020B0604020202020204" pitchFamily="34" charset="0"/>
              <a:buChar char="•"/>
            </a:pPr>
            <a:endParaRPr lang="pt-BR" sz="1600" dirty="0">
              <a:latin typeface="Arial" pitchFamily="34" charset="0"/>
            </a:endParaRPr>
          </a:p>
          <a:p>
            <a:pPr marL="742950" lvl="1" indent="-285750">
              <a:spcBef>
                <a:spcPct val="20000"/>
              </a:spcBef>
              <a:buFont typeface="Arial" panose="020B0604020202020204" pitchFamily="34" charset="0"/>
              <a:buChar char="•"/>
            </a:pPr>
            <a:r>
              <a:rPr lang="pt-BR" sz="1600" dirty="0" err="1" smtClean="0">
                <a:latin typeface="Arial" pitchFamily="34" charset="0"/>
              </a:rPr>
              <a:t>Timeframe</a:t>
            </a:r>
            <a:r>
              <a:rPr lang="pt-BR" sz="1600" dirty="0" smtClean="0">
                <a:latin typeface="Arial" pitchFamily="34" charset="0"/>
              </a:rPr>
              <a:t> – Período de análise;</a:t>
            </a:r>
            <a:endParaRPr lang="pt-BR" sz="1600" dirty="0">
              <a:latin typeface="Arial" pitchFamily="34" charset="0"/>
            </a:endParaRPr>
          </a:p>
          <a:p>
            <a:pPr marL="285750" indent="-285750">
              <a:spcBef>
                <a:spcPct val="20000"/>
              </a:spcBef>
              <a:buFont typeface="Arial" panose="020B0604020202020204" pitchFamily="34" charset="0"/>
              <a:buChar char="•"/>
            </a:pPr>
            <a:endParaRPr lang="pt-BR" sz="1600" dirty="0">
              <a:latin typeface="Arial" pitchFamily="34" charset="0"/>
            </a:endParaRPr>
          </a:p>
          <a:p>
            <a:pPr marL="742950" lvl="1" indent="-285750">
              <a:spcBef>
                <a:spcPct val="20000"/>
              </a:spcBef>
              <a:buFont typeface="Arial" panose="020B0604020202020204" pitchFamily="34" charset="0"/>
              <a:buChar char="•"/>
            </a:pPr>
            <a:r>
              <a:rPr lang="pt-BR" sz="1600" dirty="0">
                <a:latin typeface="Arial" pitchFamily="34" charset="0"/>
              </a:rPr>
              <a:t>Identificação do motor e regra que o gerou;</a:t>
            </a:r>
          </a:p>
          <a:p>
            <a:pPr marL="285750" indent="-285750">
              <a:spcBef>
                <a:spcPct val="20000"/>
              </a:spcBef>
              <a:buFont typeface="Arial" panose="020B0604020202020204" pitchFamily="34" charset="0"/>
              <a:buChar char="•"/>
            </a:pPr>
            <a:endParaRPr lang="pt-BR" sz="1600" dirty="0">
              <a:latin typeface="Arial" pitchFamily="34" charset="0"/>
            </a:endParaRPr>
          </a:p>
          <a:p>
            <a:pPr marL="742950" lvl="1" indent="-285750">
              <a:spcBef>
                <a:spcPct val="20000"/>
              </a:spcBef>
              <a:buFont typeface="Arial" panose="020B0604020202020204" pitchFamily="34" charset="0"/>
              <a:buChar char="•"/>
            </a:pPr>
            <a:r>
              <a:rPr lang="pt-BR" sz="1600" dirty="0">
                <a:latin typeface="Arial" pitchFamily="34" charset="0"/>
              </a:rPr>
              <a:t>A pontuação de alerta (configurada na regra);</a:t>
            </a:r>
          </a:p>
          <a:p>
            <a:pPr marL="285750" indent="-285750">
              <a:spcBef>
                <a:spcPct val="20000"/>
              </a:spcBef>
              <a:buFont typeface="Arial" panose="020B0604020202020204" pitchFamily="34" charset="0"/>
              <a:buChar char="•"/>
            </a:pPr>
            <a:endParaRPr lang="pt-BR" sz="1600" dirty="0">
              <a:latin typeface="Arial" pitchFamily="34" charset="0"/>
            </a:endParaRPr>
          </a:p>
          <a:p>
            <a:pPr marL="742950" lvl="1" indent="-285750">
              <a:spcBef>
                <a:spcPct val="20000"/>
              </a:spcBef>
              <a:buFont typeface="Arial" panose="020B0604020202020204" pitchFamily="34" charset="0"/>
              <a:buChar char="•"/>
            </a:pPr>
            <a:r>
              <a:rPr lang="pt-BR" sz="1600" dirty="0">
                <a:latin typeface="Arial" pitchFamily="34" charset="0"/>
              </a:rPr>
              <a:t>Identificação da entidade que desencadeou o </a:t>
            </a:r>
            <a:r>
              <a:rPr lang="pt-BR" sz="1600" dirty="0" smtClean="0">
                <a:latin typeface="Arial" pitchFamily="34" charset="0"/>
              </a:rPr>
              <a:t>alerta..</a:t>
            </a:r>
            <a:endParaRPr lang="pt-PT" sz="1600" dirty="0">
              <a:latin typeface="Arial" pitchFamily="34" charset="0"/>
            </a:endParaRPr>
          </a:p>
        </p:txBody>
      </p:sp>
      <p:sp>
        <p:nvSpPr>
          <p:cNvPr id="7"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8" name="Text Placeholder 4"/>
          <p:cNvSpPr>
            <a:spLocks noGrp="1"/>
          </p:cNvSpPr>
          <p:nvPr>
            <p:ph type="body" sz="quarter" idx="11"/>
          </p:nvPr>
        </p:nvSpPr>
        <p:spPr>
          <a:xfrm>
            <a:off x="596900" y="637696"/>
            <a:ext cx="10780184" cy="414928"/>
          </a:xfrm>
        </p:spPr>
        <p:txBody>
          <a:bodyPr>
            <a:normAutofit/>
          </a:bodyPr>
          <a:lstStyle/>
          <a:p>
            <a:r>
              <a:rPr lang="pt-BR" dirty="0" smtClean="0"/>
              <a:t>Alertas</a:t>
            </a:r>
            <a:endParaRPr lang="en-US" dirty="0"/>
          </a:p>
        </p:txBody>
      </p:sp>
    </p:spTree>
    <p:extLst>
      <p:ext uri="{BB962C8B-B14F-4D97-AF65-F5344CB8AC3E}">
        <p14:creationId xmlns:p14="http://schemas.microsoft.com/office/powerpoint/2010/main" val="286028070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900" y="1220178"/>
            <a:ext cx="10772850" cy="1323439"/>
          </a:xfrm>
          <a:prstGeom prst="rect">
            <a:avLst/>
          </a:prstGeom>
        </p:spPr>
        <p:txBody>
          <a:bodyPr wrap="square">
            <a:spAutoFit/>
          </a:bodyPr>
          <a:lstStyle/>
          <a:p>
            <a:pPr marL="285750" indent="-285750">
              <a:buFont typeface="Arial" panose="020B0604020202020204" pitchFamily="34" charset="0"/>
              <a:buChar char="•"/>
            </a:pPr>
            <a:r>
              <a:rPr lang="pt-BR" sz="1600" dirty="0">
                <a:latin typeface="Arial" pitchFamily="34" charset="0"/>
              </a:rPr>
              <a:t>  Quando um reforço de alerta ocorre, </a:t>
            </a:r>
            <a:r>
              <a:rPr lang="pt-BR" sz="1600" dirty="0" smtClean="0">
                <a:latin typeface="Arial" pitchFamily="34" charset="0"/>
              </a:rPr>
              <a:t>as tabelas de alertas </a:t>
            </a:r>
            <a:r>
              <a:rPr lang="pt-BR" sz="1600" dirty="0">
                <a:latin typeface="Arial" pitchFamily="34" charset="0"/>
              </a:rPr>
              <a:t>são </a:t>
            </a:r>
            <a:r>
              <a:rPr lang="pt-BR" sz="1600" dirty="0" smtClean="0">
                <a:latin typeface="Arial" pitchFamily="34" charset="0"/>
              </a:rPr>
              <a:t>atualizadas</a:t>
            </a:r>
            <a:endParaRPr lang="pt-BR" sz="1600" dirty="0">
              <a:latin typeface="Arial" pitchFamily="34" charset="0"/>
            </a:endParaRPr>
          </a:p>
          <a:p>
            <a:pPr marL="285750" indent="-285750">
              <a:buFont typeface="Arial" panose="020B0604020202020204" pitchFamily="34" charset="0"/>
              <a:buChar char="•"/>
            </a:pPr>
            <a:endParaRPr lang="pt-BR" sz="1600" dirty="0">
              <a:latin typeface="Arial" pitchFamily="34" charset="0"/>
            </a:endParaRPr>
          </a:p>
          <a:p>
            <a:pPr marL="285750" indent="-285750">
              <a:buFont typeface="Arial" panose="020B0604020202020204" pitchFamily="34" charset="0"/>
              <a:buChar char="•"/>
            </a:pPr>
            <a:endParaRPr lang="pt-BR" sz="1600" dirty="0">
              <a:latin typeface="Arial" pitchFamily="34" charset="0"/>
            </a:endParaRPr>
          </a:p>
          <a:p>
            <a:pPr marL="285750" indent="-285750">
              <a:buFont typeface="Arial" panose="020B0604020202020204" pitchFamily="34" charset="0"/>
              <a:buChar char="•"/>
            </a:pPr>
            <a:r>
              <a:rPr lang="pt-BR" sz="1600" dirty="0">
                <a:latin typeface="Arial" pitchFamily="34" charset="0"/>
              </a:rPr>
              <a:t>  Uma geração ou reforço de alerta aplica uma função específica, definida no parâmetro de configuração do motor </a:t>
            </a:r>
            <a:r>
              <a:rPr lang="pt-BR" sz="1600" b="1" dirty="0" err="1" smtClean="0">
                <a:latin typeface="Arial" pitchFamily="34" charset="0"/>
              </a:rPr>
              <a:t>Functions</a:t>
            </a:r>
            <a:r>
              <a:rPr lang="pt-BR" sz="1600" b="1" dirty="0" smtClean="0">
                <a:latin typeface="Arial" pitchFamily="34" charset="0"/>
              </a:rPr>
              <a:t> </a:t>
            </a:r>
            <a:r>
              <a:rPr lang="pt-BR" sz="1600" dirty="0" smtClean="0">
                <a:latin typeface="Arial" pitchFamily="34" charset="0"/>
              </a:rPr>
              <a:t>na </a:t>
            </a:r>
            <a:r>
              <a:rPr lang="pt-BR" sz="1600" dirty="0">
                <a:latin typeface="Arial" pitchFamily="34" charset="0"/>
              </a:rPr>
              <a:t>seção </a:t>
            </a:r>
            <a:r>
              <a:rPr lang="pt-BR" sz="1600" b="1" dirty="0">
                <a:latin typeface="Arial" pitchFamily="34" charset="0"/>
              </a:rPr>
              <a:t>Configuração de Alerta</a:t>
            </a:r>
            <a:r>
              <a:rPr lang="pt-BR" sz="1600" dirty="0">
                <a:latin typeface="Arial" pitchFamily="34" charset="0"/>
              </a:rPr>
              <a:t>, aos dados armazenados na tabela de alertas específica do motor</a:t>
            </a:r>
            <a:endParaRPr lang="en-GB" sz="1600" dirty="0">
              <a:latin typeface="Arial" pitchFamily="34" charset="0"/>
              <a:sym typeface="Wingdings" pitchFamily="2" charset="2"/>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6707" y="4434720"/>
            <a:ext cx="7772400" cy="1685925"/>
          </a:xfrm>
          <a:prstGeom prst="rect">
            <a:avLst/>
          </a:prstGeom>
        </p:spPr>
      </p:pic>
      <p:sp>
        <p:nvSpPr>
          <p:cNvPr id="7" name="Rectangle 6"/>
          <p:cNvSpPr/>
          <p:nvPr/>
        </p:nvSpPr>
        <p:spPr>
          <a:xfrm>
            <a:off x="8210086" y="4800910"/>
            <a:ext cx="577075" cy="1319735"/>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9"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0" name="Text Placeholder 4"/>
          <p:cNvSpPr>
            <a:spLocks noGrp="1"/>
          </p:cNvSpPr>
          <p:nvPr>
            <p:ph type="body" sz="quarter" idx="11"/>
          </p:nvPr>
        </p:nvSpPr>
        <p:spPr>
          <a:xfrm>
            <a:off x="596900" y="637696"/>
            <a:ext cx="10780184" cy="414928"/>
          </a:xfrm>
        </p:spPr>
        <p:txBody>
          <a:bodyPr>
            <a:normAutofit/>
          </a:bodyPr>
          <a:lstStyle/>
          <a:p>
            <a:r>
              <a:rPr lang="pt-BR" dirty="0" smtClean="0"/>
              <a:t>Alertas</a:t>
            </a:r>
            <a:endParaRPr lang="en-US" dirty="0"/>
          </a:p>
        </p:txBody>
      </p:sp>
    </p:spTree>
    <p:extLst>
      <p:ext uri="{BB962C8B-B14F-4D97-AF65-F5344CB8AC3E}">
        <p14:creationId xmlns:p14="http://schemas.microsoft.com/office/powerpoint/2010/main" val="358260173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900" y="1220178"/>
            <a:ext cx="10772850" cy="3293209"/>
          </a:xfrm>
          <a:prstGeom prst="rect">
            <a:avLst/>
          </a:prstGeom>
        </p:spPr>
        <p:txBody>
          <a:bodyPr wrap="square">
            <a:spAutoFit/>
          </a:bodyPr>
          <a:lstStyle/>
          <a:p>
            <a:pPr marL="285750" indent="-285750">
              <a:buFont typeface="Arial" panose="020B0604020202020204" pitchFamily="34" charset="0"/>
              <a:buChar char="•"/>
            </a:pPr>
            <a:r>
              <a:rPr lang="pt-BR" sz="1600" dirty="0">
                <a:latin typeface="Arial" pitchFamily="34" charset="0"/>
              </a:rPr>
              <a:t>Para alimentar o processo de correlação, o sistema precisa rastrear os reforços feitos para cada linha de alerta</a:t>
            </a:r>
          </a:p>
          <a:p>
            <a:pPr marL="285750" indent="-285750">
              <a:buFont typeface="Arial" panose="020B0604020202020204" pitchFamily="34" charset="0"/>
              <a:buChar char="•"/>
            </a:pPr>
            <a:endParaRPr lang="pt-BR" sz="1600" dirty="0">
              <a:latin typeface="Arial" pitchFamily="34" charset="0"/>
            </a:endParaRPr>
          </a:p>
          <a:p>
            <a:pPr marL="285750" indent="-285750">
              <a:buFont typeface="Arial" panose="020B0604020202020204" pitchFamily="34" charset="0"/>
              <a:buChar char="•"/>
            </a:pPr>
            <a:r>
              <a:rPr lang="pt-BR" sz="1600" dirty="0" smtClean="0">
                <a:latin typeface="Arial" pitchFamily="34" charset="0"/>
              </a:rPr>
              <a:t>Depois </a:t>
            </a:r>
            <a:r>
              <a:rPr lang="pt-BR" sz="1600" dirty="0">
                <a:latin typeface="Arial" pitchFamily="34" charset="0"/>
              </a:rPr>
              <a:t>de processar o arquivo de um evento, é criado um </a:t>
            </a:r>
            <a:r>
              <a:rPr lang="pt-BR" sz="1600" u="sng" dirty="0">
                <a:latin typeface="Arial" pitchFamily="34" charset="0"/>
              </a:rPr>
              <a:t>arquivo delta </a:t>
            </a:r>
            <a:r>
              <a:rPr lang="pt-BR" sz="1600" dirty="0">
                <a:latin typeface="Arial" pitchFamily="34" charset="0"/>
              </a:rPr>
              <a:t>contendo as informações relativas à variação delta de cada alerta</a:t>
            </a:r>
          </a:p>
          <a:p>
            <a:pPr marL="285750" indent="-285750">
              <a:buFont typeface="Arial" panose="020B0604020202020204" pitchFamily="34" charset="0"/>
              <a:buChar char="•"/>
            </a:pPr>
            <a:endParaRPr lang="pt-BR" sz="1600" dirty="0">
              <a:latin typeface="Arial" pitchFamily="34" charset="0"/>
            </a:endParaRPr>
          </a:p>
          <a:p>
            <a:pPr marL="285750" indent="-285750">
              <a:buFont typeface="Arial" panose="020B0604020202020204" pitchFamily="34" charset="0"/>
              <a:buChar char="•"/>
            </a:pPr>
            <a:r>
              <a:rPr lang="pt-BR" sz="1600" dirty="0" smtClean="0">
                <a:latin typeface="Arial" pitchFamily="34" charset="0"/>
              </a:rPr>
              <a:t>Este </a:t>
            </a:r>
            <a:r>
              <a:rPr lang="pt-BR" sz="1600" dirty="0">
                <a:latin typeface="Arial" pitchFamily="34" charset="0"/>
              </a:rPr>
              <a:t>delta será produzido no processo de geração de alerta sempre que uma alteração relevante for feita para alertar tabelas</a:t>
            </a:r>
          </a:p>
          <a:p>
            <a:pPr marL="285750" indent="-285750">
              <a:buFont typeface="Arial" panose="020B0604020202020204" pitchFamily="34" charset="0"/>
              <a:buChar char="•"/>
            </a:pPr>
            <a:endParaRPr lang="pt-BR" sz="1600" dirty="0">
              <a:latin typeface="Arial" pitchFamily="34" charset="0"/>
            </a:endParaRPr>
          </a:p>
          <a:p>
            <a:pPr marL="285750" indent="-285750">
              <a:buFont typeface="Arial" panose="020B0604020202020204" pitchFamily="34" charset="0"/>
              <a:buChar char="•"/>
            </a:pPr>
            <a:r>
              <a:rPr lang="pt-BR" sz="1600" dirty="0" smtClean="0">
                <a:latin typeface="Arial" pitchFamily="34" charset="0"/>
              </a:rPr>
              <a:t>Os </a:t>
            </a:r>
            <a:r>
              <a:rPr lang="pt-BR" sz="1600" dirty="0">
                <a:latin typeface="Arial" pitchFamily="34" charset="0"/>
              </a:rPr>
              <a:t>arquivos delta representam a entrada do processo de </a:t>
            </a:r>
            <a:r>
              <a:rPr lang="pt-BR" sz="1600" u="sng" dirty="0">
                <a:latin typeface="Arial" pitchFamily="34" charset="0"/>
              </a:rPr>
              <a:t>correlação</a:t>
            </a:r>
          </a:p>
          <a:p>
            <a:pPr marL="285750" indent="-285750">
              <a:buFont typeface="Arial" panose="020B0604020202020204" pitchFamily="34" charset="0"/>
              <a:buChar char="•"/>
            </a:pPr>
            <a:endParaRPr lang="pt-BR" sz="1600" dirty="0">
              <a:latin typeface="Arial" pitchFamily="34" charset="0"/>
            </a:endParaRPr>
          </a:p>
          <a:p>
            <a:pPr marL="285750" indent="-285750">
              <a:buFont typeface="Arial" panose="020B0604020202020204" pitchFamily="34" charset="0"/>
              <a:buChar char="•"/>
            </a:pPr>
            <a:r>
              <a:rPr lang="pt-BR" sz="1600" dirty="0" smtClean="0">
                <a:latin typeface="Arial" pitchFamily="34" charset="0"/>
              </a:rPr>
              <a:t>Ao </a:t>
            </a:r>
            <a:r>
              <a:rPr lang="pt-BR" sz="1600" dirty="0">
                <a:latin typeface="Arial" pitchFamily="34" charset="0"/>
              </a:rPr>
              <a:t>configurar um motor, a função a ser aplicada para determinar a variação delta é especificada no parâmetro de configuração do motor </a:t>
            </a:r>
            <a:r>
              <a:rPr lang="pt-BR" sz="1600" b="1" dirty="0">
                <a:latin typeface="Arial" pitchFamily="34" charset="0"/>
              </a:rPr>
              <a:t>Delta </a:t>
            </a:r>
            <a:r>
              <a:rPr lang="pt-BR" sz="1600" b="1" dirty="0" err="1">
                <a:latin typeface="Arial" pitchFamily="34" charset="0"/>
              </a:rPr>
              <a:t>Function</a:t>
            </a:r>
            <a:r>
              <a:rPr lang="pt-BR" sz="1600" dirty="0">
                <a:latin typeface="Arial" pitchFamily="34" charset="0"/>
              </a:rPr>
              <a:t> na seção </a:t>
            </a:r>
            <a:r>
              <a:rPr lang="pt-BR" sz="1600" b="1" dirty="0" err="1">
                <a:latin typeface="Arial" pitchFamily="34" charset="0"/>
              </a:rPr>
              <a:t>Alert</a:t>
            </a:r>
            <a:r>
              <a:rPr lang="pt-BR" sz="1600" b="1" dirty="0">
                <a:latin typeface="Arial" pitchFamily="34" charset="0"/>
              </a:rPr>
              <a:t> </a:t>
            </a:r>
            <a:r>
              <a:rPr lang="pt-BR" sz="1600" b="1" dirty="0" err="1" smtClean="0">
                <a:latin typeface="Arial" pitchFamily="34" charset="0"/>
              </a:rPr>
              <a:t>Configuration</a:t>
            </a:r>
            <a:endParaRPr lang="pt-BR" sz="1600" b="1" dirty="0" smtClean="0">
              <a:latin typeface="Arial" pitchFamily="34" charset="0"/>
            </a:endParaRPr>
          </a:p>
          <a:p>
            <a:endParaRPr lang="en-GB" sz="1600" dirty="0" smtClean="0">
              <a:latin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124" y="4334359"/>
            <a:ext cx="7772400" cy="1685925"/>
          </a:xfrm>
          <a:prstGeom prst="rect">
            <a:avLst/>
          </a:prstGeom>
        </p:spPr>
      </p:pic>
      <p:sp>
        <p:nvSpPr>
          <p:cNvPr id="7" name="Rectangle 6"/>
          <p:cNvSpPr/>
          <p:nvPr/>
        </p:nvSpPr>
        <p:spPr>
          <a:xfrm>
            <a:off x="8622680" y="4700549"/>
            <a:ext cx="878159" cy="1319735"/>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9"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0" name="Text Placeholder 4"/>
          <p:cNvSpPr>
            <a:spLocks noGrp="1"/>
          </p:cNvSpPr>
          <p:nvPr>
            <p:ph type="body" sz="quarter" idx="11"/>
          </p:nvPr>
        </p:nvSpPr>
        <p:spPr>
          <a:xfrm>
            <a:off x="596900" y="637696"/>
            <a:ext cx="10780184" cy="414928"/>
          </a:xfrm>
        </p:spPr>
        <p:txBody>
          <a:bodyPr>
            <a:normAutofit/>
          </a:bodyPr>
          <a:lstStyle/>
          <a:p>
            <a:r>
              <a:rPr lang="pt-BR" dirty="0" smtClean="0"/>
              <a:t>Alertas</a:t>
            </a:r>
            <a:endParaRPr lang="en-US" dirty="0"/>
          </a:p>
        </p:txBody>
      </p:sp>
    </p:spTree>
    <p:extLst>
      <p:ext uri="{BB962C8B-B14F-4D97-AF65-F5344CB8AC3E}">
        <p14:creationId xmlns:p14="http://schemas.microsoft.com/office/powerpoint/2010/main" val="3376455543"/>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Autofit/>
          </a:bodyPr>
          <a:lstStyle/>
          <a:p>
            <a:r>
              <a:rPr lang="es-CL" sz="3200" dirty="0">
                <a:solidFill>
                  <a:srgbClr val="006394"/>
                </a:solidFill>
                <a:latin typeface="Trebuchet MS"/>
              </a:rPr>
              <a:t>Agenda – </a:t>
            </a:r>
            <a:r>
              <a:rPr lang="es-CL" sz="3200" dirty="0" err="1">
                <a:solidFill>
                  <a:srgbClr val="006394"/>
                </a:solidFill>
                <a:latin typeface="Trebuchet MS"/>
              </a:rPr>
              <a:t>Sessão</a:t>
            </a:r>
            <a:r>
              <a:rPr lang="es-CL" sz="3200" dirty="0">
                <a:solidFill>
                  <a:srgbClr val="006394"/>
                </a:solidFill>
                <a:latin typeface="Trebuchet MS"/>
              </a:rPr>
              <a:t> </a:t>
            </a:r>
            <a:r>
              <a:rPr lang="es-CL" sz="3200" dirty="0" err="1">
                <a:solidFill>
                  <a:srgbClr val="006394"/>
                </a:solidFill>
                <a:latin typeface="Trebuchet MS"/>
              </a:rPr>
              <a:t>Funções</a:t>
            </a:r>
            <a:r>
              <a:rPr lang="es-CL" sz="3200" dirty="0">
                <a:solidFill>
                  <a:srgbClr val="006394"/>
                </a:solidFill>
                <a:latin typeface="Trebuchet MS"/>
              </a:rPr>
              <a:t> do RAID FMS</a:t>
            </a:r>
            <a:endParaRPr lang="pt-PT" sz="3200" dirty="0">
              <a:solidFill>
                <a:srgbClr val="006394"/>
              </a:solidFill>
              <a:latin typeface="Trebuchet MS"/>
            </a:endParaRPr>
          </a:p>
        </p:txBody>
      </p:sp>
      <p:graphicFrame>
        <p:nvGraphicFramePr>
          <p:cNvPr id="13" name="Diagrama 12"/>
          <p:cNvGraphicFramePr/>
          <p:nvPr>
            <p:extLst>
              <p:ext uri="{D42A27DB-BD31-4B8C-83A1-F6EECF244321}">
                <p14:modId xmlns:p14="http://schemas.microsoft.com/office/powerpoint/2010/main" val="198226173"/>
              </p:ext>
            </p:extLst>
          </p:nvPr>
        </p:nvGraphicFramePr>
        <p:xfrm>
          <a:off x="711199" y="952500"/>
          <a:ext cx="10038207"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567478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900" y="1220178"/>
            <a:ext cx="10772850" cy="3933384"/>
          </a:xfrm>
          <a:prstGeom prst="rect">
            <a:avLst/>
          </a:prstGeom>
        </p:spPr>
        <p:txBody>
          <a:bodyPr wrap="square">
            <a:spAutoFit/>
          </a:bodyPr>
          <a:lstStyle/>
          <a:p>
            <a:pPr marL="285750" indent="-285750">
              <a:spcBef>
                <a:spcPct val="20000"/>
              </a:spcBef>
              <a:buFont typeface="Arial" panose="020B0604020202020204" pitchFamily="34" charset="0"/>
              <a:buChar char="•"/>
              <a:defRPr/>
            </a:pPr>
            <a:r>
              <a:rPr lang="pt-BR" sz="1600" dirty="0">
                <a:latin typeface="Arial" pitchFamily="34" charset="0"/>
              </a:rPr>
              <a:t>Elementos responsáveis pela análise de eventos</a:t>
            </a:r>
          </a:p>
          <a:p>
            <a:pPr marL="285750" indent="-285750">
              <a:spcBef>
                <a:spcPct val="20000"/>
              </a:spcBef>
              <a:buFont typeface="Arial" panose="020B0604020202020204" pitchFamily="34" charset="0"/>
              <a:buChar char="•"/>
              <a:defRPr/>
            </a:pPr>
            <a:endParaRPr lang="pt-BR" sz="1600" dirty="0">
              <a:latin typeface="Arial" pitchFamily="34" charset="0"/>
            </a:endParaRPr>
          </a:p>
          <a:p>
            <a:pPr marL="285750" indent="-285750">
              <a:spcBef>
                <a:spcPct val="20000"/>
              </a:spcBef>
              <a:buFont typeface="Arial" panose="020B0604020202020204" pitchFamily="34" charset="0"/>
              <a:buChar char="•"/>
              <a:defRPr/>
            </a:pPr>
            <a:r>
              <a:rPr lang="pt-BR" sz="1600" dirty="0" smtClean="0">
                <a:latin typeface="Arial" pitchFamily="34" charset="0"/>
              </a:rPr>
              <a:t>Verifica </a:t>
            </a:r>
            <a:r>
              <a:rPr lang="pt-BR" sz="1600" dirty="0">
                <a:latin typeface="Arial" pitchFamily="34" charset="0"/>
              </a:rPr>
              <a:t>se uma situação de fraude (candidato) apareceu para uma determinada entidade (assinante, equipamento, cartão de crédito, etc.)</a:t>
            </a:r>
          </a:p>
          <a:p>
            <a:pPr marL="285750" indent="-285750">
              <a:spcBef>
                <a:spcPct val="20000"/>
              </a:spcBef>
              <a:buFont typeface="Arial" panose="020B0604020202020204" pitchFamily="34" charset="0"/>
              <a:buChar char="•"/>
              <a:defRPr/>
            </a:pPr>
            <a:endParaRPr lang="pt-BR" sz="1600" dirty="0">
              <a:latin typeface="Arial" pitchFamily="34" charset="0"/>
            </a:endParaRPr>
          </a:p>
          <a:p>
            <a:pPr marL="285750" indent="-285750">
              <a:spcBef>
                <a:spcPct val="20000"/>
              </a:spcBef>
              <a:buFont typeface="Arial" panose="020B0604020202020204" pitchFamily="34" charset="0"/>
              <a:buChar char="•"/>
              <a:defRPr/>
            </a:pPr>
            <a:r>
              <a:rPr lang="pt-BR" sz="1600" dirty="0" smtClean="0">
                <a:latin typeface="Arial" pitchFamily="34" charset="0"/>
              </a:rPr>
              <a:t>Recebe </a:t>
            </a:r>
            <a:r>
              <a:rPr lang="pt-BR" sz="1600" dirty="0">
                <a:latin typeface="Arial" pitchFamily="34" charset="0"/>
              </a:rPr>
              <a:t>os eventos produzidos por diferentes fontes (anteriormente normalizado e enriquecido) e compara-os contra um estado global mantido em memória para cada mecanismo para verificar se as regras definidas se aplicam à situação</a:t>
            </a:r>
          </a:p>
          <a:p>
            <a:pPr marL="285750" indent="-285750">
              <a:spcBef>
                <a:spcPct val="20000"/>
              </a:spcBef>
              <a:buFont typeface="Arial" panose="020B0604020202020204" pitchFamily="34" charset="0"/>
              <a:buChar char="•"/>
              <a:defRPr/>
            </a:pPr>
            <a:endParaRPr lang="pt-BR" sz="1600" dirty="0">
              <a:latin typeface="Arial" pitchFamily="34" charset="0"/>
            </a:endParaRPr>
          </a:p>
          <a:p>
            <a:pPr marL="285750" indent="-285750">
              <a:spcBef>
                <a:spcPct val="20000"/>
              </a:spcBef>
              <a:buFont typeface="Arial" panose="020B0604020202020204" pitchFamily="34" charset="0"/>
              <a:buChar char="•"/>
              <a:defRPr/>
            </a:pPr>
            <a:r>
              <a:rPr lang="pt-BR" sz="1600" dirty="0">
                <a:latin typeface="Arial" pitchFamily="34" charset="0"/>
              </a:rPr>
              <a:t>Coleta em tempo real </a:t>
            </a:r>
            <a:r>
              <a:rPr lang="pt-BR" sz="1600" dirty="0" smtClean="0">
                <a:latin typeface="Arial" pitchFamily="34" charset="0"/>
              </a:rPr>
              <a:t>estatísticas </a:t>
            </a:r>
            <a:r>
              <a:rPr lang="pt-BR" sz="1600" dirty="0">
                <a:latin typeface="Arial" pitchFamily="34" charset="0"/>
              </a:rPr>
              <a:t>baseadas nos eventos recebidos e nas configurações do motor nos elementos a serem monitorados.</a:t>
            </a:r>
          </a:p>
          <a:p>
            <a:pPr marL="285750" indent="-285750">
              <a:spcBef>
                <a:spcPct val="20000"/>
              </a:spcBef>
              <a:buFont typeface="Arial" panose="020B0604020202020204" pitchFamily="34" charset="0"/>
              <a:buChar char="•"/>
              <a:defRPr/>
            </a:pPr>
            <a:endParaRPr lang="pt-BR" sz="1600" dirty="0">
              <a:latin typeface="Arial" pitchFamily="34" charset="0"/>
            </a:endParaRPr>
          </a:p>
          <a:p>
            <a:pPr marL="285750" indent="-285750">
              <a:spcBef>
                <a:spcPct val="20000"/>
              </a:spcBef>
              <a:buFont typeface="Arial" panose="020B0604020202020204" pitchFamily="34" charset="0"/>
              <a:buChar char="•"/>
              <a:defRPr/>
            </a:pPr>
            <a:r>
              <a:rPr lang="pt-BR" sz="1600" dirty="0">
                <a:latin typeface="Arial" pitchFamily="34" charset="0"/>
              </a:rPr>
              <a:t>Quando a regra se aplica ao evento, ele irá desencadear a ação respectiva (se houver) e gerar um alerta com uma determinada pontuação atribuída a ela</a:t>
            </a:r>
            <a:endParaRPr lang="en-GB" sz="1600" kern="0" dirty="0">
              <a:latin typeface="Arial" pitchFamily="34" charset="0"/>
            </a:endParaRPr>
          </a:p>
        </p:txBody>
      </p:sp>
      <p:sp>
        <p:nvSpPr>
          <p:cNvPr id="7"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8" name="Text Placeholder 4"/>
          <p:cNvSpPr>
            <a:spLocks noGrp="1"/>
          </p:cNvSpPr>
          <p:nvPr>
            <p:ph type="body" sz="quarter" idx="11"/>
          </p:nvPr>
        </p:nvSpPr>
        <p:spPr>
          <a:xfrm>
            <a:off x="596900" y="637696"/>
            <a:ext cx="10780184" cy="414928"/>
          </a:xfrm>
        </p:spPr>
        <p:txBody>
          <a:bodyPr>
            <a:normAutofit/>
          </a:bodyPr>
          <a:lstStyle/>
          <a:p>
            <a:r>
              <a:rPr lang="pt-BR" dirty="0" smtClean="0"/>
              <a:t>Motor de Detecção</a:t>
            </a:r>
            <a:endParaRPr lang="en-US" dirty="0"/>
          </a:p>
        </p:txBody>
      </p:sp>
    </p:spTree>
    <p:extLst>
      <p:ext uri="{BB962C8B-B14F-4D97-AF65-F5344CB8AC3E}">
        <p14:creationId xmlns:p14="http://schemas.microsoft.com/office/powerpoint/2010/main" val="3316101488"/>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900" y="1220178"/>
            <a:ext cx="10772850" cy="4475071"/>
          </a:xfrm>
          <a:prstGeom prst="rect">
            <a:avLst/>
          </a:prstGeom>
        </p:spPr>
        <p:txBody>
          <a:bodyPr wrap="square">
            <a:spAutoFit/>
          </a:bodyPr>
          <a:lstStyle/>
          <a:p>
            <a:pPr marL="285750" indent="-285750">
              <a:spcBef>
                <a:spcPct val="20000"/>
              </a:spcBef>
              <a:buFont typeface="Arial" panose="020B0604020202020204" pitchFamily="34" charset="0"/>
              <a:buChar char="•"/>
            </a:pPr>
            <a:r>
              <a:rPr lang="pt-BR" sz="1600" dirty="0">
                <a:latin typeface="Arial" pitchFamily="34" charset="0"/>
              </a:rPr>
              <a:t>Vários tipos de motores especializados em tipos específicos de observação dos eventos, por exemplo:</a:t>
            </a:r>
          </a:p>
          <a:p>
            <a:pPr marL="285750" indent="-285750">
              <a:spcBef>
                <a:spcPct val="20000"/>
              </a:spcBef>
              <a:buFont typeface="Arial" panose="020B0604020202020204" pitchFamily="34" charset="0"/>
              <a:buChar char="•"/>
            </a:pPr>
            <a:endParaRPr lang="pt-BR" sz="1600" dirty="0">
              <a:latin typeface="Arial" pitchFamily="34" charset="0"/>
            </a:endParaRPr>
          </a:p>
          <a:p>
            <a:pPr marL="742950" lvl="1" indent="-285750">
              <a:spcBef>
                <a:spcPct val="20000"/>
              </a:spcBef>
              <a:buFont typeface="Arial" panose="020B0604020202020204" pitchFamily="34" charset="0"/>
              <a:buChar char="•"/>
            </a:pPr>
            <a:r>
              <a:rPr lang="pt-BR" sz="1600" dirty="0" smtClean="0">
                <a:latin typeface="Arial" pitchFamily="34" charset="0"/>
              </a:rPr>
              <a:t>Verificar o </a:t>
            </a:r>
            <a:r>
              <a:rPr lang="pt-BR" sz="1600" dirty="0">
                <a:latin typeface="Arial" pitchFamily="34" charset="0"/>
              </a:rPr>
              <a:t>volume de chamadas pelo assinante</a:t>
            </a:r>
          </a:p>
          <a:p>
            <a:pPr marL="742950" lvl="1" indent="-285750">
              <a:spcBef>
                <a:spcPct val="20000"/>
              </a:spcBef>
              <a:buFont typeface="Arial" panose="020B0604020202020204" pitchFamily="34" charset="0"/>
              <a:buChar char="•"/>
            </a:pPr>
            <a:r>
              <a:rPr lang="pt-BR" sz="1600" dirty="0">
                <a:latin typeface="Arial" pitchFamily="34" charset="0"/>
              </a:rPr>
              <a:t>Verificar </a:t>
            </a:r>
            <a:r>
              <a:rPr lang="pt-BR" sz="1600" dirty="0" smtClean="0">
                <a:latin typeface="Arial" pitchFamily="34" charset="0"/>
              </a:rPr>
              <a:t>os </a:t>
            </a:r>
            <a:r>
              <a:rPr lang="pt-BR" sz="1600" dirty="0">
                <a:latin typeface="Arial" pitchFamily="34" charset="0"/>
              </a:rPr>
              <a:t>pagamentos feitos com cartões de crédito</a:t>
            </a:r>
          </a:p>
          <a:p>
            <a:pPr marL="742950" lvl="1" indent="-285750">
              <a:spcBef>
                <a:spcPct val="20000"/>
              </a:spcBef>
              <a:buFont typeface="Arial" panose="020B0604020202020204" pitchFamily="34" charset="0"/>
              <a:buChar char="•"/>
            </a:pPr>
            <a:r>
              <a:rPr lang="pt-BR" sz="1600" dirty="0">
                <a:latin typeface="Arial" pitchFamily="34" charset="0"/>
              </a:rPr>
              <a:t>Verificar </a:t>
            </a:r>
            <a:r>
              <a:rPr lang="pt-BR" sz="1600" dirty="0" smtClean="0">
                <a:latin typeface="Arial" pitchFamily="34" charset="0"/>
              </a:rPr>
              <a:t>colisões </a:t>
            </a:r>
            <a:r>
              <a:rPr lang="pt-BR" sz="1600" dirty="0">
                <a:latin typeface="Arial" pitchFamily="34" charset="0"/>
              </a:rPr>
              <a:t>de chamadas</a:t>
            </a:r>
          </a:p>
          <a:p>
            <a:pPr marL="742950" lvl="1" indent="-285750">
              <a:spcBef>
                <a:spcPct val="20000"/>
              </a:spcBef>
              <a:buFont typeface="Arial" panose="020B0604020202020204" pitchFamily="34" charset="0"/>
              <a:buChar char="•"/>
            </a:pPr>
            <a:r>
              <a:rPr lang="pt-BR" sz="1600" dirty="0" err="1">
                <a:latin typeface="Arial" pitchFamily="34" charset="0"/>
              </a:rPr>
              <a:t>Etc</a:t>
            </a:r>
            <a:r>
              <a:rPr lang="pt-BR" sz="1600" dirty="0">
                <a:latin typeface="Arial" pitchFamily="34" charset="0"/>
              </a:rPr>
              <a:t> ...</a:t>
            </a:r>
          </a:p>
          <a:p>
            <a:pPr marL="285750" indent="-285750">
              <a:spcBef>
                <a:spcPct val="20000"/>
              </a:spcBef>
              <a:buFont typeface="Arial" panose="020B0604020202020204" pitchFamily="34" charset="0"/>
              <a:buChar char="•"/>
            </a:pPr>
            <a:endParaRPr lang="pt-BR" sz="1600" dirty="0">
              <a:latin typeface="Arial" pitchFamily="34" charset="0"/>
            </a:endParaRPr>
          </a:p>
          <a:p>
            <a:pPr marL="285750" indent="-285750">
              <a:spcBef>
                <a:spcPct val="20000"/>
              </a:spcBef>
              <a:buFont typeface="Arial" panose="020B0604020202020204" pitchFamily="34" charset="0"/>
              <a:buChar char="•"/>
            </a:pPr>
            <a:r>
              <a:rPr lang="pt-BR" sz="1600" dirty="0">
                <a:latin typeface="Arial" pitchFamily="34" charset="0"/>
              </a:rPr>
              <a:t>Parâmetros de configuração transversais a todos os tipos de motores de detecção</a:t>
            </a:r>
          </a:p>
          <a:p>
            <a:pPr marL="285750" indent="-285750">
              <a:spcBef>
                <a:spcPct val="20000"/>
              </a:spcBef>
              <a:buFont typeface="Arial" panose="020B0604020202020204" pitchFamily="34" charset="0"/>
              <a:buChar char="•"/>
            </a:pPr>
            <a:endParaRPr lang="pt-BR" sz="1600" dirty="0">
              <a:latin typeface="Arial" pitchFamily="34" charset="0"/>
            </a:endParaRPr>
          </a:p>
          <a:p>
            <a:pPr marL="285750" indent="-285750">
              <a:spcBef>
                <a:spcPct val="20000"/>
              </a:spcBef>
              <a:buFont typeface="Arial" panose="020B0604020202020204" pitchFamily="34" charset="0"/>
              <a:buChar char="•"/>
            </a:pPr>
            <a:r>
              <a:rPr lang="pt-BR" sz="1600" dirty="0">
                <a:latin typeface="Arial" pitchFamily="34" charset="0"/>
              </a:rPr>
              <a:t>Alguns tipos de motor de detecção requerem parâmetros de configuração específicos, por exemplo:</a:t>
            </a:r>
          </a:p>
          <a:p>
            <a:pPr marL="285750" indent="-285750">
              <a:spcBef>
                <a:spcPct val="20000"/>
              </a:spcBef>
              <a:buFont typeface="Arial" panose="020B0604020202020204" pitchFamily="34" charset="0"/>
              <a:buChar char="•"/>
            </a:pPr>
            <a:endParaRPr lang="pt-BR" sz="1600" dirty="0">
              <a:latin typeface="Arial" pitchFamily="34" charset="0"/>
            </a:endParaRPr>
          </a:p>
          <a:p>
            <a:pPr marL="742950" lvl="1" indent="-285750">
              <a:spcBef>
                <a:spcPct val="20000"/>
              </a:spcBef>
              <a:buFont typeface="Arial" panose="020B0604020202020204" pitchFamily="34" charset="0"/>
              <a:buChar char="•"/>
            </a:pPr>
            <a:r>
              <a:rPr lang="pt-BR" sz="1600" dirty="0">
                <a:latin typeface="Arial" pitchFamily="34" charset="0"/>
              </a:rPr>
              <a:t>Hot-</a:t>
            </a:r>
            <a:r>
              <a:rPr lang="pt-BR" sz="1600" dirty="0" err="1">
                <a:latin typeface="Arial" pitchFamily="34" charset="0"/>
              </a:rPr>
              <a:t>lists</a:t>
            </a:r>
            <a:r>
              <a:rPr lang="pt-BR" sz="1600" dirty="0">
                <a:latin typeface="Arial" pitchFamily="34" charset="0"/>
              </a:rPr>
              <a:t> </a:t>
            </a:r>
            <a:r>
              <a:rPr lang="pt-BR" sz="1600" dirty="0" err="1">
                <a:latin typeface="Arial" pitchFamily="34" charset="0"/>
              </a:rPr>
              <a:t>engines</a:t>
            </a:r>
            <a:endParaRPr lang="pt-BR" sz="1600" dirty="0">
              <a:latin typeface="Arial" pitchFamily="34" charset="0"/>
            </a:endParaRPr>
          </a:p>
          <a:p>
            <a:pPr marL="742950" lvl="1" indent="-285750">
              <a:spcBef>
                <a:spcPct val="20000"/>
              </a:spcBef>
              <a:buFont typeface="Arial" panose="020B0604020202020204" pitchFamily="34" charset="0"/>
              <a:buChar char="•"/>
            </a:pPr>
            <a:r>
              <a:rPr lang="pt-BR" sz="1600" dirty="0">
                <a:latin typeface="Arial" pitchFamily="34" charset="0"/>
              </a:rPr>
              <a:t>Motores de </a:t>
            </a:r>
            <a:r>
              <a:rPr lang="pt-BR" sz="1600" i="1" dirty="0" err="1" smtClean="0">
                <a:latin typeface="Arial" pitchFamily="34" charset="0"/>
              </a:rPr>
              <a:t>Velocity</a:t>
            </a:r>
            <a:endParaRPr lang="pt-BR" sz="1600" i="1" dirty="0">
              <a:latin typeface="Arial" pitchFamily="34" charset="0"/>
            </a:endParaRPr>
          </a:p>
          <a:p>
            <a:pPr marL="742950" lvl="1" indent="-285750">
              <a:spcBef>
                <a:spcPct val="20000"/>
              </a:spcBef>
              <a:buFont typeface="Arial" panose="020B0604020202020204" pitchFamily="34" charset="0"/>
              <a:buChar char="•"/>
            </a:pPr>
            <a:r>
              <a:rPr lang="pt-BR" sz="1600" dirty="0">
                <a:latin typeface="Arial" pitchFamily="34" charset="0"/>
              </a:rPr>
              <a:t>Motores de </a:t>
            </a:r>
            <a:r>
              <a:rPr lang="pt-BR" sz="1600" i="1" dirty="0" err="1" smtClean="0">
                <a:latin typeface="Arial" pitchFamily="34" charset="0"/>
              </a:rPr>
              <a:t>Colision</a:t>
            </a:r>
            <a:endParaRPr lang="pt-BR" sz="1600" i="1" dirty="0">
              <a:latin typeface="Arial" pitchFamily="34" charset="0"/>
            </a:endParaRPr>
          </a:p>
          <a:p>
            <a:pPr marL="742950" lvl="1" indent="-285750">
              <a:spcBef>
                <a:spcPct val="20000"/>
              </a:spcBef>
              <a:buFont typeface="Arial" panose="020B0604020202020204" pitchFamily="34" charset="0"/>
              <a:buChar char="•"/>
            </a:pPr>
            <a:r>
              <a:rPr lang="pt-BR" sz="1600" dirty="0">
                <a:latin typeface="Arial" pitchFamily="34" charset="0"/>
              </a:rPr>
              <a:t>Motores de perfil</a:t>
            </a:r>
            <a:endParaRPr lang="en-GB" sz="1600" dirty="0">
              <a:latin typeface="Arial" pitchFamily="34" charset="0"/>
            </a:endParaRPr>
          </a:p>
        </p:txBody>
      </p:sp>
      <p:sp>
        <p:nvSpPr>
          <p:cNvPr id="7"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8" name="Text Placeholder 4"/>
          <p:cNvSpPr>
            <a:spLocks noGrp="1"/>
          </p:cNvSpPr>
          <p:nvPr>
            <p:ph type="body" sz="quarter" idx="11"/>
          </p:nvPr>
        </p:nvSpPr>
        <p:spPr>
          <a:xfrm>
            <a:off x="596900" y="637696"/>
            <a:ext cx="10780184" cy="414928"/>
          </a:xfrm>
        </p:spPr>
        <p:txBody>
          <a:bodyPr>
            <a:normAutofit/>
          </a:bodyPr>
          <a:lstStyle/>
          <a:p>
            <a:r>
              <a:rPr lang="pt-BR" dirty="0" smtClean="0"/>
              <a:t>Motor de Detecção</a:t>
            </a:r>
            <a:endParaRPr lang="en-US" dirty="0"/>
          </a:p>
        </p:txBody>
      </p:sp>
    </p:spTree>
    <p:extLst>
      <p:ext uri="{BB962C8B-B14F-4D97-AF65-F5344CB8AC3E}">
        <p14:creationId xmlns:p14="http://schemas.microsoft.com/office/powerpoint/2010/main" val="307415625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34559" y="1232452"/>
            <a:ext cx="10249860" cy="4172467"/>
            <a:chOff x="1966227" y="1208468"/>
            <a:chExt cx="8598887" cy="515077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5895" y="2683217"/>
              <a:ext cx="3609219" cy="2998399"/>
            </a:xfrm>
            <a:prstGeom prst="rect">
              <a:avLst/>
            </a:prstGeom>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p:spPr>
        </p:pic>
        <p:graphicFrame>
          <p:nvGraphicFramePr>
            <p:cNvPr id="13" name="Diagram 12"/>
            <p:cNvGraphicFramePr/>
            <p:nvPr>
              <p:extLst>
                <p:ext uri="{D42A27DB-BD31-4B8C-83A1-F6EECF244321}">
                  <p14:modId xmlns:p14="http://schemas.microsoft.com/office/powerpoint/2010/main" val="3484400953"/>
                </p:ext>
              </p:extLst>
            </p:nvPr>
          </p:nvGraphicFramePr>
          <p:xfrm>
            <a:off x="1966227" y="1208468"/>
            <a:ext cx="4658555" cy="5150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8" name="Title 1"/>
          <p:cNvSpPr>
            <a:spLocks noGrp="1"/>
          </p:cNvSpPr>
          <p:nvPr>
            <p:ph type="title"/>
          </p:nvPr>
        </p:nvSpPr>
        <p:spPr>
          <a:xfrm>
            <a:off x="480375" y="345466"/>
            <a:ext cx="8694221" cy="4431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s-CL" sz="3200" b="0" kern="1200" dirty="0">
                <a:solidFill>
                  <a:srgbClr val="006394"/>
                </a:solidFill>
                <a:latin typeface="Trebuchet MS"/>
              </a:rPr>
              <a:t>Agenda </a:t>
            </a:r>
            <a:r>
              <a:rPr lang="es-CL" sz="3200" b="0" kern="1200" dirty="0" smtClean="0">
                <a:solidFill>
                  <a:srgbClr val="006394"/>
                </a:solidFill>
                <a:latin typeface="Trebuchet MS"/>
              </a:rPr>
              <a:t>– </a:t>
            </a:r>
            <a:r>
              <a:rPr lang="es-CL" sz="3200" b="0" kern="1200" dirty="0" err="1" smtClean="0">
                <a:solidFill>
                  <a:srgbClr val="006394"/>
                </a:solidFill>
                <a:latin typeface="Trebuchet MS"/>
              </a:rPr>
              <a:t>Sessão</a:t>
            </a:r>
            <a:r>
              <a:rPr lang="es-CL" sz="3200" b="0" kern="1200" dirty="0" smtClean="0">
                <a:solidFill>
                  <a:srgbClr val="006394"/>
                </a:solidFill>
                <a:latin typeface="Trebuchet MS"/>
              </a:rPr>
              <a:t> </a:t>
            </a:r>
            <a:r>
              <a:rPr lang="es-CL" sz="3200" b="0" kern="1200" dirty="0" err="1" smtClean="0">
                <a:solidFill>
                  <a:srgbClr val="006394"/>
                </a:solidFill>
                <a:latin typeface="Trebuchet MS"/>
              </a:rPr>
              <a:t>Introdutória</a:t>
            </a:r>
            <a:r>
              <a:rPr lang="es-CL" sz="3200" b="0" kern="1200" dirty="0" smtClean="0">
                <a:solidFill>
                  <a:srgbClr val="006394"/>
                </a:solidFill>
                <a:latin typeface="Trebuchet MS"/>
              </a:rPr>
              <a:t> da </a:t>
            </a:r>
            <a:r>
              <a:rPr lang="es-CL" sz="3200" b="0" kern="1200" dirty="0" err="1" smtClean="0">
                <a:solidFill>
                  <a:srgbClr val="006394"/>
                </a:solidFill>
                <a:latin typeface="Trebuchet MS"/>
              </a:rPr>
              <a:t>Ferramenta</a:t>
            </a:r>
            <a:endParaRPr lang="es-CL" sz="3200" kern="1200" dirty="0">
              <a:solidFill>
                <a:srgbClr val="006394"/>
              </a:solidFill>
              <a:latin typeface="Trebuchet MS"/>
            </a:endParaRPr>
          </a:p>
        </p:txBody>
      </p:sp>
    </p:spTree>
    <p:extLst>
      <p:ext uri="{BB962C8B-B14F-4D97-AF65-F5344CB8AC3E}">
        <p14:creationId xmlns:p14="http://schemas.microsoft.com/office/powerpoint/2010/main" val="5243789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900" y="1220178"/>
            <a:ext cx="10772850" cy="584775"/>
          </a:xfrm>
          <a:prstGeom prst="rect">
            <a:avLst/>
          </a:prstGeom>
        </p:spPr>
        <p:txBody>
          <a:bodyPr wrap="square">
            <a:spAutoFit/>
          </a:bodyPr>
          <a:lstStyle/>
          <a:p>
            <a:pPr marL="285750" indent="-285750">
              <a:buFont typeface="Arial" panose="020B0604020202020204" pitchFamily="34" charset="0"/>
              <a:buChar char="•"/>
            </a:pPr>
            <a:r>
              <a:rPr lang="pt-BR" sz="1600" dirty="0">
                <a:latin typeface="Arial" pitchFamily="34" charset="0"/>
              </a:rPr>
              <a:t>Os dados de entrada dos motores de detecção contêm um formato específico e os campos que estão presentes para todos os tipos de motores</a:t>
            </a:r>
            <a:endParaRPr lang="en-US" sz="1600" dirty="0">
              <a:latin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241201141"/>
              </p:ext>
            </p:extLst>
          </p:nvPr>
        </p:nvGraphicFramePr>
        <p:xfrm>
          <a:off x="1006474" y="1917700"/>
          <a:ext cx="10588625" cy="3746500"/>
        </p:xfrm>
        <a:graphic>
          <a:graphicData uri="http://schemas.openxmlformats.org/drawingml/2006/table">
            <a:tbl>
              <a:tblPr/>
              <a:tblGrid>
                <a:gridCol w="1812926"/>
                <a:gridCol w="7670800"/>
                <a:gridCol w="1104899"/>
              </a:tblGrid>
              <a:tr h="406400">
                <a:tc>
                  <a:txBody>
                    <a:bodyPr/>
                    <a:lstStyle/>
                    <a:p>
                      <a:pPr algn="ctr">
                        <a:spcBef>
                          <a:spcPts val="400"/>
                        </a:spcBef>
                        <a:spcAft>
                          <a:spcPts val="0"/>
                        </a:spcAft>
                      </a:pPr>
                      <a:r>
                        <a:rPr lang="en-GB" sz="1400" b="1" dirty="0">
                          <a:solidFill>
                            <a:srgbClr val="FFFFFF"/>
                          </a:solidFill>
                          <a:latin typeface="+mn-lt"/>
                          <a:ea typeface="Times New Roman"/>
                          <a:cs typeface="Times New Roman"/>
                        </a:rPr>
                        <a:t>Source</a:t>
                      </a:r>
                      <a:endParaRPr lang="pt-PT" sz="1400" dirty="0">
                        <a:latin typeface="+mn-lt"/>
                        <a:ea typeface="Times New Roman"/>
                        <a:cs typeface="Times New Roman"/>
                      </a:endParaRPr>
                    </a:p>
                  </a:txBody>
                  <a:tcPr marL="66301" marR="66301"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79646"/>
                    </a:solidFill>
                  </a:tcPr>
                </a:tc>
                <a:tc>
                  <a:txBody>
                    <a:bodyPr/>
                    <a:lstStyle/>
                    <a:p>
                      <a:pPr algn="ctr">
                        <a:spcBef>
                          <a:spcPts val="400"/>
                        </a:spcBef>
                        <a:spcAft>
                          <a:spcPts val="0"/>
                        </a:spcAft>
                      </a:pPr>
                      <a:r>
                        <a:rPr lang="en-GB" sz="1400" b="1" dirty="0">
                          <a:solidFill>
                            <a:srgbClr val="FFFFFF"/>
                          </a:solidFill>
                          <a:latin typeface="+mn-lt"/>
                          <a:ea typeface="Times New Roman"/>
                          <a:cs typeface="Times New Roman"/>
                        </a:rPr>
                        <a:t>Description</a:t>
                      </a:r>
                      <a:endParaRPr lang="pt-PT" sz="1400" dirty="0">
                        <a:latin typeface="+mn-lt"/>
                        <a:ea typeface="Times New Roman"/>
                        <a:cs typeface="Times New Roman"/>
                      </a:endParaRPr>
                    </a:p>
                  </a:txBody>
                  <a:tcPr marL="66301" marR="66301"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79646"/>
                    </a:solidFill>
                  </a:tcPr>
                </a:tc>
                <a:tc>
                  <a:txBody>
                    <a:bodyPr/>
                    <a:lstStyle/>
                    <a:p>
                      <a:pPr algn="ctr">
                        <a:spcBef>
                          <a:spcPts val="400"/>
                        </a:spcBef>
                        <a:spcAft>
                          <a:spcPts val="0"/>
                        </a:spcAft>
                      </a:pPr>
                      <a:r>
                        <a:rPr lang="en-GB" sz="1400" b="1" dirty="0">
                          <a:solidFill>
                            <a:srgbClr val="FFFFFF"/>
                          </a:solidFill>
                          <a:latin typeface="+mn-lt"/>
                          <a:ea typeface="Times New Roman"/>
                          <a:cs typeface="Times New Roman"/>
                        </a:rPr>
                        <a:t>Data Type</a:t>
                      </a:r>
                      <a:endParaRPr lang="pt-PT" sz="1400" dirty="0">
                        <a:latin typeface="+mn-lt"/>
                        <a:ea typeface="Times New Roman"/>
                        <a:cs typeface="Times New Roman"/>
                      </a:endParaRPr>
                    </a:p>
                  </a:txBody>
                  <a:tcPr marL="66301" marR="66301"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79646"/>
                    </a:solidFill>
                  </a:tcPr>
                </a:tc>
              </a:tr>
              <a:tr h="901700">
                <a:tc>
                  <a:txBody>
                    <a:bodyPr/>
                    <a:lstStyle/>
                    <a:p>
                      <a:pPr algn="l">
                        <a:spcBef>
                          <a:spcPts val="400"/>
                        </a:spcBef>
                        <a:spcAft>
                          <a:spcPts val="0"/>
                        </a:spcAft>
                      </a:pPr>
                      <a:r>
                        <a:rPr lang="en-GB" sz="1400" b="1" dirty="0">
                          <a:latin typeface="+mn-lt"/>
                          <a:ea typeface="Times New Roman"/>
                          <a:cs typeface="Times New Roman"/>
                        </a:rPr>
                        <a:t>Entity Key Field</a:t>
                      </a:r>
                      <a:endParaRPr lang="pt-PT" sz="1400" dirty="0">
                        <a:latin typeface="+mn-lt"/>
                        <a:ea typeface="Times New Roman"/>
                        <a:cs typeface="Times New Roman"/>
                      </a:endParaRPr>
                    </a:p>
                  </a:txBody>
                  <a:tcPr marL="66301" marR="66301"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FFFFF"/>
                    </a:solidFill>
                  </a:tcPr>
                </a:tc>
                <a:tc>
                  <a:txBody>
                    <a:bodyPr/>
                    <a:lstStyle/>
                    <a:p>
                      <a:pPr algn="just">
                        <a:spcBef>
                          <a:spcPts val="400"/>
                        </a:spcBef>
                        <a:spcAft>
                          <a:spcPts val="0"/>
                        </a:spcAft>
                      </a:pPr>
                      <a:r>
                        <a:rPr lang="pt-BR" sz="1400" dirty="0" smtClean="0">
                          <a:latin typeface="+mn-lt"/>
                          <a:ea typeface="Times New Roman"/>
                          <a:cs typeface="Times New Roman"/>
                        </a:rPr>
                        <a:t>Este campo contém o valor para o campo da chave de entidade. Esta informação é utilizada para agregar as estatísticas do motor. O nome deste campo deve estar alinhado com o valor definido no parâmetro de configuração do Motor </a:t>
                      </a:r>
                      <a:r>
                        <a:rPr lang="pt-BR" sz="1400" b="1" dirty="0" err="1" smtClean="0">
                          <a:latin typeface="+mn-lt"/>
                          <a:ea typeface="Times New Roman"/>
                          <a:cs typeface="Times New Roman"/>
                        </a:rPr>
                        <a:t>Entity</a:t>
                      </a:r>
                      <a:r>
                        <a:rPr lang="pt-BR" sz="1400" b="1" dirty="0" smtClean="0">
                          <a:latin typeface="+mn-lt"/>
                          <a:ea typeface="Times New Roman"/>
                          <a:cs typeface="Times New Roman"/>
                        </a:rPr>
                        <a:t> Key</a:t>
                      </a:r>
                      <a:r>
                        <a:rPr lang="pt-BR" sz="1400" b="0" dirty="0" smtClean="0">
                          <a:latin typeface="+mn-lt"/>
                          <a:ea typeface="Times New Roman"/>
                          <a:cs typeface="Times New Roman"/>
                        </a:rPr>
                        <a:t>.</a:t>
                      </a:r>
                      <a:endParaRPr lang="pt-PT" sz="1400" b="1" dirty="0">
                        <a:latin typeface="+mn-lt"/>
                        <a:ea typeface="Times New Roman"/>
                        <a:cs typeface="Times New Roman"/>
                      </a:endParaRPr>
                    </a:p>
                  </a:txBody>
                  <a:tcPr marL="66301" marR="66301"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FFFFF"/>
                    </a:solidFill>
                  </a:tcPr>
                </a:tc>
                <a:tc>
                  <a:txBody>
                    <a:bodyPr/>
                    <a:lstStyle/>
                    <a:p>
                      <a:pPr algn="ctr">
                        <a:spcBef>
                          <a:spcPts val="400"/>
                        </a:spcBef>
                        <a:spcAft>
                          <a:spcPts val="0"/>
                        </a:spcAft>
                      </a:pPr>
                      <a:r>
                        <a:rPr lang="en-GB" sz="1400" b="1" i="1" dirty="0">
                          <a:solidFill>
                            <a:srgbClr val="000000"/>
                          </a:solidFill>
                          <a:latin typeface="+mn-lt"/>
                          <a:ea typeface="Times New Roman"/>
                          <a:cs typeface="Times New Roman"/>
                        </a:rPr>
                        <a:t>String</a:t>
                      </a:r>
                      <a:endParaRPr lang="pt-PT" sz="1400" dirty="0">
                        <a:latin typeface="+mn-lt"/>
                        <a:ea typeface="Times New Roman"/>
                        <a:cs typeface="Times New Roman"/>
                      </a:endParaRPr>
                    </a:p>
                  </a:txBody>
                  <a:tcPr marL="66301" marR="66301"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FFFFF"/>
                    </a:solidFill>
                  </a:tcPr>
                </a:tc>
              </a:tr>
              <a:tr h="749300">
                <a:tc>
                  <a:txBody>
                    <a:bodyPr/>
                    <a:lstStyle/>
                    <a:p>
                      <a:pPr algn="l">
                        <a:spcBef>
                          <a:spcPts val="400"/>
                        </a:spcBef>
                        <a:spcAft>
                          <a:spcPts val="0"/>
                        </a:spcAft>
                      </a:pPr>
                      <a:r>
                        <a:rPr lang="en-GB" sz="1400" b="1" dirty="0">
                          <a:latin typeface="+mn-lt"/>
                          <a:ea typeface="Times New Roman"/>
                          <a:cs typeface="Times New Roman"/>
                        </a:rPr>
                        <a:t>Engine fields’ container sources</a:t>
                      </a:r>
                      <a:endParaRPr lang="pt-PT" sz="1400" dirty="0">
                        <a:latin typeface="+mn-lt"/>
                        <a:ea typeface="Times New Roman"/>
                        <a:cs typeface="Times New Roman"/>
                      </a:endParaRPr>
                    </a:p>
                  </a:txBody>
                  <a:tcPr marL="66301" marR="66301"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c>
                  <a:txBody>
                    <a:bodyPr/>
                    <a:lstStyle/>
                    <a:p>
                      <a:pPr algn="just">
                        <a:spcBef>
                          <a:spcPts val="400"/>
                        </a:spcBef>
                        <a:spcAft>
                          <a:spcPts val="0"/>
                        </a:spcAft>
                      </a:pPr>
                      <a:r>
                        <a:rPr lang="pt-BR" sz="1400" dirty="0" smtClean="0">
                          <a:latin typeface="+mn-lt"/>
                          <a:ea typeface="Times New Roman"/>
                          <a:cs typeface="Times New Roman"/>
                        </a:rPr>
                        <a:t>Os eventos devem conter todos os dados definidos nos contêineres dos campos do Motor. O evento deve conter os campos definidos no parâmetro Fonte presente nos contêineres dos campos do Motor.</a:t>
                      </a:r>
                      <a:endParaRPr lang="pt-PT" sz="1400" dirty="0">
                        <a:latin typeface="+mn-lt"/>
                        <a:ea typeface="Times New Roman"/>
                        <a:cs typeface="Times New Roman"/>
                      </a:endParaRPr>
                    </a:p>
                  </a:txBody>
                  <a:tcPr marL="66301" marR="66301"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c>
                  <a:txBody>
                    <a:bodyPr/>
                    <a:lstStyle/>
                    <a:p>
                      <a:pPr algn="ctr">
                        <a:spcBef>
                          <a:spcPts val="400"/>
                        </a:spcBef>
                        <a:spcAft>
                          <a:spcPts val="0"/>
                        </a:spcAft>
                      </a:pPr>
                      <a:endParaRPr lang="pt-PT" sz="1400" dirty="0">
                        <a:latin typeface="+mn-lt"/>
                        <a:ea typeface="Times New Roman"/>
                        <a:cs typeface="Times New Roman"/>
                      </a:endParaRPr>
                    </a:p>
                  </a:txBody>
                  <a:tcPr marL="66301" marR="66301"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r>
              <a:tr h="762000">
                <a:tc>
                  <a:txBody>
                    <a:bodyPr/>
                    <a:lstStyle/>
                    <a:p>
                      <a:pPr algn="l">
                        <a:spcBef>
                          <a:spcPts val="400"/>
                        </a:spcBef>
                        <a:spcAft>
                          <a:spcPts val="0"/>
                        </a:spcAft>
                      </a:pPr>
                      <a:r>
                        <a:rPr lang="en-GB" sz="1400" b="1" kern="1200" dirty="0">
                          <a:solidFill>
                            <a:schemeClr val="tx1"/>
                          </a:solidFill>
                          <a:latin typeface="+mn-lt"/>
                          <a:ea typeface="Times New Roman"/>
                          <a:cs typeface="Times New Roman"/>
                        </a:rPr>
                        <a:t>Event Date Field</a:t>
                      </a:r>
                      <a:endParaRPr lang="pt-PT" sz="1400" b="1" kern="1200" dirty="0">
                        <a:solidFill>
                          <a:schemeClr val="tx1"/>
                        </a:solidFill>
                        <a:latin typeface="+mn-lt"/>
                        <a:ea typeface="Times New Roman"/>
                        <a:cs typeface="Times New Roman"/>
                      </a:endParaRPr>
                    </a:p>
                  </a:txBody>
                  <a:tcPr marL="66301" marR="66301"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FFFFF"/>
                    </a:solidFill>
                  </a:tcPr>
                </a:tc>
                <a:tc>
                  <a:txBody>
                    <a:bodyPr/>
                    <a:lstStyle/>
                    <a:p>
                      <a:pPr algn="just">
                        <a:spcBef>
                          <a:spcPts val="400"/>
                        </a:spcBef>
                        <a:spcAft>
                          <a:spcPts val="0"/>
                        </a:spcAft>
                      </a:pPr>
                      <a:r>
                        <a:rPr lang="pt-BR" sz="1400" dirty="0" smtClean="0">
                          <a:latin typeface="+mn-lt"/>
                          <a:ea typeface="Times New Roman"/>
                          <a:cs typeface="Times New Roman"/>
                        </a:rPr>
                        <a:t>Este campo contém as informações referentes à data de geração do evento. O nome deste campo deve estar alinhado com o valor definido no parâmetro de configuração do mecanismo </a:t>
                      </a:r>
                      <a:r>
                        <a:rPr lang="pt-BR" sz="1400" b="1" dirty="0" err="1" smtClean="0">
                          <a:latin typeface="+mn-lt"/>
                          <a:ea typeface="Times New Roman"/>
                          <a:cs typeface="Times New Roman"/>
                        </a:rPr>
                        <a:t>Event</a:t>
                      </a:r>
                      <a:r>
                        <a:rPr lang="pt-BR" sz="1400" b="1" dirty="0" smtClean="0">
                          <a:latin typeface="+mn-lt"/>
                          <a:ea typeface="Times New Roman"/>
                          <a:cs typeface="Times New Roman"/>
                        </a:rPr>
                        <a:t> Date</a:t>
                      </a:r>
                      <a:r>
                        <a:rPr lang="pt-BR" sz="1400" dirty="0" smtClean="0">
                          <a:latin typeface="+mn-lt"/>
                          <a:ea typeface="Times New Roman"/>
                          <a:cs typeface="Times New Roman"/>
                        </a:rPr>
                        <a:t>.</a:t>
                      </a:r>
                      <a:endParaRPr lang="pt-PT" sz="1400" b="0" dirty="0">
                        <a:latin typeface="+mn-lt"/>
                        <a:ea typeface="Times New Roman"/>
                        <a:cs typeface="Times New Roman"/>
                      </a:endParaRPr>
                    </a:p>
                  </a:txBody>
                  <a:tcPr marL="66301" marR="66301"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FFFFF"/>
                    </a:solidFill>
                  </a:tcPr>
                </a:tc>
                <a:tc>
                  <a:txBody>
                    <a:bodyPr/>
                    <a:lstStyle/>
                    <a:p>
                      <a:pPr algn="ctr">
                        <a:spcBef>
                          <a:spcPts val="400"/>
                        </a:spcBef>
                        <a:spcAft>
                          <a:spcPts val="0"/>
                        </a:spcAft>
                      </a:pPr>
                      <a:r>
                        <a:rPr lang="en-GB" sz="1400" b="1" i="1" dirty="0">
                          <a:solidFill>
                            <a:srgbClr val="000000"/>
                          </a:solidFill>
                          <a:latin typeface="+mn-lt"/>
                          <a:ea typeface="Times New Roman"/>
                          <a:cs typeface="Times New Roman"/>
                        </a:rPr>
                        <a:t>Date</a:t>
                      </a:r>
                      <a:endParaRPr lang="pt-PT" sz="1400" dirty="0">
                        <a:latin typeface="+mn-lt"/>
                        <a:ea typeface="Times New Roman"/>
                        <a:cs typeface="Times New Roman"/>
                      </a:endParaRPr>
                    </a:p>
                  </a:txBody>
                  <a:tcPr marL="66301" marR="66301"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FFFFF"/>
                    </a:solidFill>
                  </a:tcPr>
                </a:tc>
              </a:tr>
              <a:tr h="927100">
                <a:tc>
                  <a:txBody>
                    <a:bodyPr/>
                    <a:lstStyle/>
                    <a:p>
                      <a:pPr algn="l">
                        <a:spcBef>
                          <a:spcPts val="400"/>
                        </a:spcBef>
                        <a:spcAft>
                          <a:spcPts val="0"/>
                        </a:spcAft>
                      </a:pPr>
                      <a:r>
                        <a:rPr lang="en-GB" sz="1400" b="1" kern="1200" dirty="0" smtClean="0">
                          <a:solidFill>
                            <a:schemeClr val="tx1"/>
                          </a:solidFill>
                          <a:latin typeface="+mn-lt"/>
                          <a:ea typeface="Times New Roman"/>
                          <a:cs typeface="Times New Roman"/>
                        </a:rPr>
                        <a:t>Segment Source </a:t>
                      </a:r>
                      <a:r>
                        <a:rPr lang="en-GB" sz="1400" b="1" kern="1200" dirty="0">
                          <a:solidFill>
                            <a:schemeClr val="tx1"/>
                          </a:solidFill>
                          <a:latin typeface="+mn-lt"/>
                          <a:ea typeface="Times New Roman"/>
                          <a:cs typeface="Times New Roman"/>
                        </a:rPr>
                        <a:t>Fields</a:t>
                      </a:r>
                      <a:endParaRPr lang="pt-PT" sz="1400" b="1" kern="1200" dirty="0">
                        <a:solidFill>
                          <a:schemeClr val="tx1"/>
                        </a:solidFill>
                        <a:latin typeface="+mn-lt"/>
                        <a:ea typeface="Times New Roman"/>
                        <a:cs typeface="Times New Roman"/>
                      </a:endParaRPr>
                    </a:p>
                  </a:txBody>
                  <a:tcPr marL="66301" marR="66301"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c>
                  <a:txBody>
                    <a:bodyPr/>
                    <a:lstStyle/>
                    <a:p>
                      <a:pPr algn="just">
                        <a:spcBef>
                          <a:spcPts val="400"/>
                        </a:spcBef>
                        <a:spcAft>
                          <a:spcPts val="0"/>
                        </a:spcAft>
                      </a:pPr>
                      <a:r>
                        <a:rPr lang="pt-BR" sz="1400" dirty="0" smtClean="0">
                          <a:latin typeface="+mn-lt"/>
                          <a:ea typeface="Times New Roman"/>
                          <a:cs typeface="Times New Roman"/>
                        </a:rPr>
                        <a:t>Este campo contém as informações referentes ao tipo de segmento do evento. O nome desse campo deve estar alinhado com os tipos de segmento correspondentes definidos na configuração </a:t>
                      </a:r>
                      <a:r>
                        <a:rPr lang="pt-BR" sz="1400" b="1" dirty="0" smtClean="0">
                          <a:latin typeface="+mn-lt"/>
                          <a:ea typeface="Times New Roman"/>
                          <a:cs typeface="Times New Roman"/>
                        </a:rPr>
                        <a:t>Tipos de Segmentação</a:t>
                      </a:r>
                      <a:r>
                        <a:rPr lang="pt-BR" sz="1400" dirty="0" smtClean="0">
                          <a:latin typeface="+mn-lt"/>
                          <a:ea typeface="Times New Roman"/>
                          <a:cs typeface="Times New Roman"/>
                        </a:rPr>
                        <a:t> na seção </a:t>
                      </a:r>
                      <a:r>
                        <a:rPr lang="pt-BR" sz="1400" b="1" dirty="0" err="1" smtClean="0">
                          <a:latin typeface="+mn-lt"/>
                          <a:ea typeface="Times New Roman"/>
                          <a:cs typeface="Times New Roman"/>
                        </a:rPr>
                        <a:t>Entity</a:t>
                      </a:r>
                      <a:r>
                        <a:rPr lang="pt-BR" sz="1400" b="1" dirty="0" smtClean="0">
                          <a:latin typeface="+mn-lt"/>
                          <a:ea typeface="Times New Roman"/>
                          <a:cs typeface="Times New Roman"/>
                        </a:rPr>
                        <a:t> </a:t>
                      </a:r>
                      <a:r>
                        <a:rPr lang="pt-BR" sz="1400" b="1" dirty="0" err="1" smtClean="0">
                          <a:latin typeface="+mn-lt"/>
                          <a:ea typeface="Times New Roman"/>
                          <a:cs typeface="Times New Roman"/>
                        </a:rPr>
                        <a:t>Type</a:t>
                      </a:r>
                      <a:r>
                        <a:rPr lang="pt-BR" sz="1400" dirty="0" smtClean="0">
                          <a:latin typeface="+mn-lt"/>
                          <a:ea typeface="Times New Roman"/>
                          <a:cs typeface="Times New Roman"/>
                        </a:rPr>
                        <a:t>.</a:t>
                      </a:r>
                      <a:endParaRPr lang="pt-PT" sz="1400" dirty="0">
                        <a:latin typeface="+mn-lt"/>
                        <a:ea typeface="Times New Roman"/>
                        <a:cs typeface="Times New Roman"/>
                      </a:endParaRPr>
                    </a:p>
                  </a:txBody>
                  <a:tcPr marL="66301" marR="66301"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c>
                  <a:txBody>
                    <a:bodyPr/>
                    <a:lstStyle/>
                    <a:p>
                      <a:pPr algn="ctr">
                        <a:spcBef>
                          <a:spcPts val="400"/>
                        </a:spcBef>
                        <a:spcAft>
                          <a:spcPts val="0"/>
                        </a:spcAft>
                      </a:pPr>
                      <a:r>
                        <a:rPr lang="en-GB" sz="1400" b="1" i="1" dirty="0">
                          <a:solidFill>
                            <a:srgbClr val="000000"/>
                          </a:solidFill>
                          <a:latin typeface="+mn-lt"/>
                          <a:ea typeface="Times New Roman"/>
                          <a:cs typeface="Times New Roman"/>
                        </a:rPr>
                        <a:t>String</a:t>
                      </a:r>
                      <a:endParaRPr lang="pt-PT" sz="1400" dirty="0">
                        <a:latin typeface="+mn-lt"/>
                        <a:ea typeface="Times New Roman"/>
                        <a:cs typeface="Times New Roman"/>
                      </a:endParaRPr>
                    </a:p>
                  </a:txBody>
                  <a:tcPr marL="66301" marR="66301"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r>
            </a:tbl>
          </a:graphicData>
        </a:graphic>
      </p:graphicFrame>
      <p:sp>
        <p:nvSpPr>
          <p:cNvPr id="8"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9" name="Text Placeholder 4"/>
          <p:cNvSpPr>
            <a:spLocks noGrp="1"/>
          </p:cNvSpPr>
          <p:nvPr>
            <p:ph type="body" sz="quarter" idx="11"/>
          </p:nvPr>
        </p:nvSpPr>
        <p:spPr>
          <a:xfrm>
            <a:off x="596900" y="637696"/>
            <a:ext cx="10780184" cy="414928"/>
          </a:xfrm>
        </p:spPr>
        <p:txBody>
          <a:bodyPr>
            <a:normAutofit/>
          </a:bodyPr>
          <a:lstStyle/>
          <a:p>
            <a:r>
              <a:rPr lang="pt-BR" dirty="0" smtClean="0"/>
              <a:t>Motor de Detecção</a:t>
            </a:r>
            <a:endParaRPr lang="en-US" dirty="0"/>
          </a:p>
        </p:txBody>
      </p:sp>
    </p:spTree>
    <p:extLst>
      <p:ext uri="{BB962C8B-B14F-4D97-AF65-F5344CB8AC3E}">
        <p14:creationId xmlns:p14="http://schemas.microsoft.com/office/powerpoint/2010/main" val="4132694257"/>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900" y="1220178"/>
            <a:ext cx="10772850" cy="584775"/>
          </a:xfrm>
          <a:prstGeom prst="rect">
            <a:avLst/>
          </a:prstGeom>
        </p:spPr>
        <p:txBody>
          <a:bodyPr wrap="square">
            <a:spAutoFit/>
          </a:bodyPr>
          <a:lstStyle/>
          <a:p>
            <a:pPr marL="285750" indent="-285750">
              <a:buFont typeface="Arial" panose="020B0604020202020204" pitchFamily="34" charset="0"/>
              <a:buChar char="•"/>
            </a:pPr>
            <a:r>
              <a:rPr lang="pt-BR" sz="1600" dirty="0">
                <a:latin typeface="Arial" pitchFamily="34" charset="0"/>
              </a:rPr>
              <a:t>Os dados de entrada dos motores de detecção contêm um formato específico e os campos que estão presentes para todos os tipos de motores</a:t>
            </a:r>
            <a:endParaRPr lang="en-US" sz="1600" dirty="0">
              <a:latin typeface="Arial"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954"/>
          <a:stretch/>
        </p:blipFill>
        <p:spPr>
          <a:xfrm>
            <a:off x="1628078" y="1939267"/>
            <a:ext cx="9645805" cy="3938221"/>
          </a:xfrm>
          <a:prstGeom prst="rect">
            <a:avLst/>
          </a:prstGeom>
        </p:spPr>
      </p:pic>
      <p:sp>
        <p:nvSpPr>
          <p:cNvPr id="7" name="Rectangle 6"/>
          <p:cNvSpPr/>
          <p:nvPr/>
        </p:nvSpPr>
        <p:spPr>
          <a:xfrm>
            <a:off x="4061832" y="4689399"/>
            <a:ext cx="1993280" cy="395558"/>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8" name="Rectangle 7"/>
          <p:cNvSpPr/>
          <p:nvPr/>
        </p:nvSpPr>
        <p:spPr>
          <a:xfrm>
            <a:off x="4061832" y="2932771"/>
            <a:ext cx="1993280" cy="1293541"/>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9" name="Rectangle 8"/>
          <p:cNvSpPr/>
          <p:nvPr/>
        </p:nvSpPr>
        <p:spPr>
          <a:xfrm>
            <a:off x="6433324" y="3579542"/>
            <a:ext cx="926481" cy="323386"/>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11"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2" name="Text Placeholder 4"/>
          <p:cNvSpPr>
            <a:spLocks noGrp="1"/>
          </p:cNvSpPr>
          <p:nvPr>
            <p:ph type="body" sz="quarter" idx="11"/>
          </p:nvPr>
        </p:nvSpPr>
        <p:spPr>
          <a:xfrm>
            <a:off x="596900" y="637696"/>
            <a:ext cx="10780184" cy="414928"/>
          </a:xfrm>
        </p:spPr>
        <p:txBody>
          <a:bodyPr>
            <a:normAutofit/>
          </a:bodyPr>
          <a:lstStyle/>
          <a:p>
            <a:r>
              <a:rPr lang="pt-BR" dirty="0" smtClean="0"/>
              <a:t>Motor de Detecção</a:t>
            </a:r>
            <a:endParaRPr lang="en-US" dirty="0"/>
          </a:p>
        </p:txBody>
      </p:sp>
    </p:spTree>
    <p:extLst>
      <p:ext uri="{BB962C8B-B14F-4D97-AF65-F5344CB8AC3E}">
        <p14:creationId xmlns:p14="http://schemas.microsoft.com/office/powerpoint/2010/main" val="2042027054"/>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Autofit/>
          </a:bodyPr>
          <a:lstStyle/>
          <a:p>
            <a:r>
              <a:rPr lang="es-CL" sz="3200" dirty="0">
                <a:solidFill>
                  <a:srgbClr val="006394"/>
                </a:solidFill>
                <a:latin typeface="Trebuchet MS"/>
              </a:rPr>
              <a:t>Agenda – </a:t>
            </a:r>
            <a:r>
              <a:rPr lang="es-CL" sz="3200" dirty="0" err="1">
                <a:solidFill>
                  <a:srgbClr val="006394"/>
                </a:solidFill>
                <a:latin typeface="Trebuchet MS"/>
              </a:rPr>
              <a:t>Sessão</a:t>
            </a:r>
            <a:r>
              <a:rPr lang="es-CL" sz="3200" dirty="0">
                <a:solidFill>
                  <a:srgbClr val="006394"/>
                </a:solidFill>
                <a:latin typeface="Trebuchet MS"/>
              </a:rPr>
              <a:t> </a:t>
            </a:r>
            <a:r>
              <a:rPr lang="es-CL" sz="3200" dirty="0" err="1">
                <a:solidFill>
                  <a:srgbClr val="006394"/>
                </a:solidFill>
                <a:latin typeface="Trebuchet MS"/>
              </a:rPr>
              <a:t>Funções</a:t>
            </a:r>
            <a:r>
              <a:rPr lang="es-CL" sz="3200" dirty="0">
                <a:solidFill>
                  <a:srgbClr val="006394"/>
                </a:solidFill>
                <a:latin typeface="Trebuchet MS"/>
              </a:rPr>
              <a:t> do RAID FMS</a:t>
            </a:r>
            <a:endParaRPr lang="pt-PT" sz="3200" dirty="0">
              <a:solidFill>
                <a:srgbClr val="006394"/>
              </a:solidFill>
              <a:latin typeface="Trebuchet MS"/>
            </a:endParaRPr>
          </a:p>
        </p:txBody>
      </p:sp>
      <p:graphicFrame>
        <p:nvGraphicFramePr>
          <p:cNvPr id="13" name="Diagrama 12"/>
          <p:cNvGraphicFramePr/>
          <p:nvPr>
            <p:extLst>
              <p:ext uri="{D42A27DB-BD31-4B8C-83A1-F6EECF244321}">
                <p14:modId xmlns:p14="http://schemas.microsoft.com/office/powerpoint/2010/main" val="268790425"/>
              </p:ext>
            </p:extLst>
          </p:nvPr>
        </p:nvGraphicFramePr>
        <p:xfrm>
          <a:off x="711199" y="952500"/>
          <a:ext cx="10038207"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562937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900" y="1220178"/>
            <a:ext cx="10350500" cy="3046988"/>
          </a:xfrm>
          <a:prstGeom prst="rect">
            <a:avLst/>
          </a:prstGeom>
        </p:spPr>
        <p:txBody>
          <a:bodyPr wrap="square">
            <a:spAutoFit/>
          </a:bodyPr>
          <a:lstStyle/>
          <a:p>
            <a:pPr marL="285750" indent="-285750">
              <a:buFont typeface="Arial" panose="020B0604020202020204" pitchFamily="34" charset="0"/>
              <a:buChar char="•"/>
              <a:defRPr/>
            </a:pPr>
            <a:r>
              <a:rPr lang="pt-BR" altLang="ja-JP" sz="1600" dirty="0">
                <a:latin typeface="Arial" pitchFamily="34" charset="0"/>
              </a:rPr>
              <a:t>Estruturas de dados que possuem informações agregadas de estatísticas</a:t>
            </a:r>
          </a:p>
          <a:p>
            <a:pPr marL="285750" indent="-285750">
              <a:buFont typeface="Arial" panose="020B0604020202020204" pitchFamily="34" charset="0"/>
              <a:buChar char="•"/>
              <a:defRPr/>
            </a:pPr>
            <a:endParaRPr lang="pt-BR" altLang="ja-JP" sz="1600" dirty="0">
              <a:latin typeface="Arial" pitchFamily="34" charset="0"/>
            </a:endParaRPr>
          </a:p>
          <a:p>
            <a:pPr marL="285750" indent="-285750">
              <a:buFont typeface="Arial" panose="020B0604020202020204" pitchFamily="34" charset="0"/>
              <a:buChar char="•"/>
              <a:defRPr/>
            </a:pPr>
            <a:r>
              <a:rPr lang="pt-BR" altLang="ja-JP" sz="1600" dirty="0">
                <a:latin typeface="Arial" pitchFamily="34" charset="0"/>
              </a:rPr>
              <a:t>  Uma matriz indexada pela posição solicitada</a:t>
            </a:r>
          </a:p>
          <a:p>
            <a:pPr marL="285750" indent="-285750">
              <a:buFont typeface="Arial" panose="020B0604020202020204" pitchFamily="34" charset="0"/>
              <a:buChar char="•"/>
              <a:defRPr/>
            </a:pPr>
            <a:endParaRPr lang="pt-BR" altLang="ja-JP" sz="1600" dirty="0">
              <a:latin typeface="Arial" pitchFamily="34" charset="0"/>
            </a:endParaRPr>
          </a:p>
          <a:p>
            <a:pPr marL="742950" lvl="1" indent="-285750">
              <a:buFont typeface="Arial" panose="020B0604020202020204" pitchFamily="34" charset="0"/>
              <a:buChar char="•"/>
              <a:defRPr/>
            </a:pPr>
            <a:r>
              <a:rPr lang="pt-BR" altLang="ja-JP" sz="1600" dirty="0" smtClean="0">
                <a:latin typeface="Arial" pitchFamily="34" charset="0"/>
              </a:rPr>
              <a:t>Corresponde </a:t>
            </a:r>
            <a:r>
              <a:rPr lang="pt-BR" altLang="ja-JP" sz="1600" dirty="0">
                <a:latin typeface="Arial" pitchFamily="34" charset="0"/>
              </a:rPr>
              <a:t>ao valor da </a:t>
            </a:r>
            <a:r>
              <a:rPr lang="pt-BR" altLang="ja-JP" sz="1600" u="sng" dirty="0">
                <a:latin typeface="Arial" pitchFamily="34" charset="0"/>
              </a:rPr>
              <a:t>chave de estatísticas</a:t>
            </a:r>
          </a:p>
          <a:p>
            <a:pPr marL="285750" indent="-285750">
              <a:buFont typeface="Arial" panose="020B0604020202020204" pitchFamily="34" charset="0"/>
              <a:buChar char="•"/>
              <a:defRPr/>
            </a:pPr>
            <a:endParaRPr lang="pt-BR" altLang="ja-JP" sz="1600" dirty="0">
              <a:latin typeface="Arial" pitchFamily="34" charset="0"/>
            </a:endParaRPr>
          </a:p>
          <a:p>
            <a:pPr marL="285750" indent="-285750">
              <a:buFont typeface="Arial" panose="020B0604020202020204" pitchFamily="34" charset="0"/>
              <a:buChar char="•"/>
              <a:defRPr/>
            </a:pPr>
            <a:r>
              <a:rPr lang="pt-BR" altLang="ja-JP" sz="1600" dirty="0">
                <a:latin typeface="Arial" pitchFamily="34" charset="0"/>
              </a:rPr>
              <a:t>  Existem vários tipos de recipientes que podem ser especializados em tipos de dados (por exemplo, Sum) ou executar operações de armazenamento e análise mais complexas (por exemplo, Padrão)</a:t>
            </a:r>
          </a:p>
          <a:p>
            <a:pPr marL="285750" indent="-285750">
              <a:buFont typeface="Arial" panose="020B0604020202020204" pitchFamily="34" charset="0"/>
              <a:buChar char="•"/>
              <a:defRPr/>
            </a:pPr>
            <a:endParaRPr lang="pt-BR" altLang="ja-JP" sz="1600" dirty="0">
              <a:latin typeface="Arial" pitchFamily="34" charset="0"/>
            </a:endParaRPr>
          </a:p>
          <a:p>
            <a:pPr marL="285750" indent="-285750">
              <a:buFont typeface="Arial" panose="020B0604020202020204" pitchFamily="34" charset="0"/>
              <a:buChar char="•"/>
              <a:defRPr/>
            </a:pPr>
            <a:r>
              <a:rPr lang="pt-BR" altLang="ja-JP" sz="1600" dirty="0">
                <a:latin typeface="Arial" pitchFamily="34" charset="0"/>
              </a:rPr>
              <a:t>  Os contêineres estão disponíveis para todas as definições dos motores, mas alguns motores impõem restrições sobre os campos do motor e os contêineres associados (por exemplo, </a:t>
            </a:r>
            <a:r>
              <a:rPr lang="pt-BR" altLang="ja-JP" sz="1600" dirty="0" err="1">
                <a:latin typeface="Arial" pitchFamily="34" charset="0"/>
              </a:rPr>
              <a:t>Velocity</a:t>
            </a:r>
            <a:r>
              <a:rPr lang="pt-BR" altLang="ja-JP" sz="1600" dirty="0">
                <a:latin typeface="Arial" pitchFamily="34" charset="0"/>
              </a:rPr>
              <a:t>, </a:t>
            </a:r>
            <a:r>
              <a:rPr lang="pt-BR" altLang="ja-JP" sz="1600" dirty="0" err="1">
                <a:latin typeface="Arial" pitchFamily="34" charset="0"/>
              </a:rPr>
              <a:t>Collision</a:t>
            </a:r>
            <a:r>
              <a:rPr lang="pt-BR" altLang="ja-JP" sz="1600" dirty="0">
                <a:latin typeface="Arial" pitchFamily="34" charset="0"/>
              </a:rPr>
              <a:t> e Service </a:t>
            </a:r>
            <a:r>
              <a:rPr lang="pt-BR" altLang="ja-JP" sz="1600" dirty="0" err="1">
                <a:latin typeface="Arial" pitchFamily="34" charset="0"/>
              </a:rPr>
              <a:t>Ratio</a:t>
            </a:r>
            <a:r>
              <a:rPr lang="pt-BR" altLang="ja-JP" sz="1600" dirty="0" smtClean="0">
                <a:latin typeface="Arial" pitchFamily="34" charset="0"/>
              </a:rPr>
              <a:t>)</a:t>
            </a:r>
          </a:p>
        </p:txBody>
      </p:sp>
      <p:sp>
        <p:nvSpPr>
          <p:cNvPr id="7"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8" name="Text Placeholder 4"/>
          <p:cNvSpPr>
            <a:spLocks noGrp="1"/>
          </p:cNvSpPr>
          <p:nvPr>
            <p:ph type="body" sz="quarter" idx="11"/>
          </p:nvPr>
        </p:nvSpPr>
        <p:spPr>
          <a:xfrm>
            <a:off x="596900" y="637696"/>
            <a:ext cx="10780184" cy="414928"/>
          </a:xfrm>
        </p:spPr>
        <p:txBody>
          <a:bodyPr>
            <a:normAutofit/>
          </a:bodyPr>
          <a:lstStyle/>
          <a:p>
            <a:r>
              <a:rPr lang="pt-BR" dirty="0" smtClean="0"/>
              <a:t>Containers do Motores</a:t>
            </a:r>
            <a:endParaRPr lang="en-US" dirty="0"/>
          </a:p>
        </p:txBody>
      </p:sp>
    </p:spTree>
    <p:extLst>
      <p:ext uri="{BB962C8B-B14F-4D97-AF65-F5344CB8AC3E}">
        <p14:creationId xmlns:p14="http://schemas.microsoft.com/office/powerpoint/2010/main" val="303390325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511085856"/>
              </p:ext>
            </p:extLst>
          </p:nvPr>
        </p:nvGraphicFramePr>
        <p:xfrm>
          <a:off x="724828" y="1313058"/>
          <a:ext cx="10652255" cy="4794712"/>
        </p:xfrm>
        <a:graphic>
          <a:graphicData uri="http://schemas.openxmlformats.org/drawingml/2006/table">
            <a:tbl>
              <a:tblPr/>
              <a:tblGrid>
                <a:gridCol w="1706138"/>
                <a:gridCol w="8946117"/>
              </a:tblGrid>
              <a:tr h="227784">
                <a:tc>
                  <a:txBody>
                    <a:bodyPr/>
                    <a:lstStyle/>
                    <a:p>
                      <a:pPr algn="l">
                        <a:spcBef>
                          <a:spcPts val="400"/>
                        </a:spcBef>
                        <a:spcAft>
                          <a:spcPts val="0"/>
                        </a:spcAft>
                      </a:pPr>
                      <a:r>
                        <a:rPr lang="en-GB" sz="1200" b="1" dirty="0">
                          <a:solidFill>
                            <a:srgbClr val="FFFFFF"/>
                          </a:solidFill>
                          <a:latin typeface="Helvetica"/>
                          <a:ea typeface="Times New Roman"/>
                          <a:cs typeface="Times New Roman"/>
                        </a:rPr>
                        <a:t>Container group</a:t>
                      </a:r>
                      <a:endParaRPr lang="pt-PT" sz="1200" dirty="0">
                        <a:latin typeface="Helvetica"/>
                        <a:ea typeface="Times New Roman"/>
                        <a:cs typeface="Times New Roman"/>
                      </a:endParaRPr>
                    </a:p>
                  </a:txBody>
                  <a:tcPr marL="39639" marR="39639" marT="0" marB="0">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79646"/>
                    </a:solidFill>
                  </a:tcPr>
                </a:tc>
                <a:tc>
                  <a:txBody>
                    <a:bodyPr/>
                    <a:lstStyle/>
                    <a:p>
                      <a:pPr algn="just">
                        <a:spcBef>
                          <a:spcPts val="400"/>
                        </a:spcBef>
                        <a:spcAft>
                          <a:spcPts val="0"/>
                        </a:spcAft>
                      </a:pPr>
                      <a:r>
                        <a:rPr lang="en-GB" sz="1200" b="1" dirty="0">
                          <a:solidFill>
                            <a:srgbClr val="FFFFFF"/>
                          </a:solidFill>
                          <a:latin typeface="Helvetica"/>
                          <a:ea typeface="Times New Roman"/>
                          <a:cs typeface="Times New Roman"/>
                        </a:rPr>
                        <a:t>Description</a:t>
                      </a:r>
                      <a:endParaRPr lang="pt-PT" sz="1200" dirty="0">
                        <a:latin typeface="Helvetica"/>
                        <a:ea typeface="Times New Roman"/>
                        <a:cs typeface="Times New Roman"/>
                      </a:endParaRPr>
                    </a:p>
                  </a:txBody>
                  <a:tcPr marL="39639" marR="39639" marT="0" marB="0">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79646"/>
                    </a:solidFill>
                  </a:tcPr>
                </a:tc>
              </a:tr>
              <a:tr h="394972">
                <a:tc>
                  <a:txBody>
                    <a:bodyPr/>
                    <a:lstStyle/>
                    <a:p>
                      <a:pPr algn="just">
                        <a:spcBef>
                          <a:spcPts val="400"/>
                        </a:spcBef>
                        <a:spcAft>
                          <a:spcPts val="0"/>
                        </a:spcAft>
                      </a:pPr>
                      <a:r>
                        <a:rPr lang="en-GB" sz="1400" b="1" dirty="0">
                          <a:latin typeface="+mn-lt"/>
                          <a:ea typeface="Times New Roman"/>
                          <a:cs typeface="Times New Roman"/>
                        </a:rPr>
                        <a:t>Count</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tcPr>
                </a:tc>
                <a:tc>
                  <a:txBody>
                    <a:bodyPr/>
                    <a:lstStyle/>
                    <a:p>
                      <a:pPr algn="just">
                        <a:lnSpc>
                          <a:spcPct val="115000"/>
                        </a:lnSpc>
                        <a:spcBef>
                          <a:spcPts val="400"/>
                        </a:spcBef>
                        <a:spcAft>
                          <a:spcPts val="0"/>
                        </a:spcAft>
                      </a:pPr>
                      <a:r>
                        <a:rPr lang="en-GB" sz="1400" dirty="0" err="1" smtClean="0">
                          <a:latin typeface="+mn-lt"/>
                          <a:ea typeface="Times New Roman"/>
                          <a:cs typeface="Times New Roman"/>
                        </a:rPr>
                        <a:t>Conta</a:t>
                      </a:r>
                      <a:r>
                        <a:rPr lang="en-GB" sz="1400" dirty="0" smtClean="0">
                          <a:latin typeface="+mn-lt"/>
                          <a:ea typeface="Times New Roman"/>
                          <a:cs typeface="Times New Roman"/>
                        </a:rPr>
                        <a:t> a </a:t>
                      </a:r>
                      <a:r>
                        <a:rPr lang="en-GB" sz="1400" dirty="0" err="1" smtClean="0">
                          <a:latin typeface="+mn-lt"/>
                          <a:ea typeface="Times New Roman"/>
                          <a:cs typeface="Times New Roman"/>
                        </a:rPr>
                        <a:t>quantidade</a:t>
                      </a:r>
                      <a:r>
                        <a:rPr lang="en-GB" sz="1400" dirty="0" smtClean="0">
                          <a:latin typeface="+mn-lt"/>
                          <a:ea typeface="Times New Roman"/>
                          <a:cs typeface="Times New Roman"/>
                        </a:rPr>
                        <a:t> de </a:t>
                      </a:r>
                      <a:r>
                        <a:rPr lang="en-GB" sz="1400" dirty="0" err="1" smtClean="0">
                          <a:latin typeface="+mn-lt"/>
                          <a:ea typeface="Times New Roman"/>
                          <a:cs typeface="Times New Roman"/>
                        </a:rPr>
                        <a:t>eventos</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tcPr>
                </a:tc>
              </a:tr>
              <a:tr h="417604">
                <a:tc>
                  <a:txBody>
                    <a:bodyPr/>
                    <a:lstStyle/>
                    <a:p>
                      <a:pPr algn="just">
                        <a:spcBef>
                          <a:spcPts val="400"/>
                        </a:spcBef>
                        <a:spcAft>
                          <a:spcPts val="0"/>
                        </a:spcAft>
                      </a:pPr>
                      <a:r>
                        <a:rPr lang="en-GB" sz="1400" b="1" dirty="0" err="1">
                          <a:latin typeface="+mn-lt"/>
                          <a:ea typeface="Times New Roman"/>
                          <a:cs typeface="Times New Roman"/>
                        </a:rPr>
                        <a:t>CountIf</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c>
                  <a:txBody>
                    <a:bodyPr/>
                    <a:lstStyle/>
                    <a:p>
                      <a:pPr algn="just">
                        <a:spcBef>
                          <a:spcPts val="400"/>
                        </a:spcBef>
                        <a:spcAft>
                          <a:spcPts val="0"/>
                        </a:spcAft>
                      </a:pPr>
                      <a:r>
                        <a:rPr lang="pt-BR" sz="1400" dirty="0" smtClean="0">
                          <a:latin typeface="+mn-lt"/>
                          <a:ea typeface="Times New Roman"/>
                          <a:cs typeface="Times New Roman"/>
                        </a:rPr>
                        <a:t>Conta eventos, com base em critérios. O evento será contado se uma determinada propriedade do evento estiver presente na lista de valores definidos pelo contêiner</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r>
              <a:tr h="394972">
                <a:tc>
                  <a:txBody>
                    <a:bodyPr/>
                    <a:lstStyle/>
                    <a:p>
                      <a:pPr algn="just">
                        <a:spcBef>
                          <a:spcPts val="400"/>
                        </a:spcBef>
                        <a:spcAft>
                          <a:spcPts val="0"/>
                        </a:spcAft>
                      </a:pPr>
                      <a:r>
                        <a:rPr lang="en-GB" sz="1400" b="1" dirty="0">
                          <a:latin typeface="+mn-lt"/>
                          <a:ea typeface="Times New Roman"/>
                          <a:cs typeface="Times New Roman"/>
                        </a:rPr>
                        <a:t>Sum</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FFFFF"/>
                    </a:solidFill>
                  </a:tcPr>
                </a:tc>
                <a:tc>
                  <a:txBody>
                    <a:bodyPr/>
                    <a:lstStyle/>
                    <a:p>
                      <a:pPr algn="just">
                        <a:spcBef>
                          <a:spcPts val="400"/>
                        </a:spcBef>
                        <a:spcAft>
                          <a:spcPts val="0"/>
                        </a:spcAft>
                      </a:pPr>
                      <a:r>
                        <a:rPr lang="pt-BR" sz="1400" dirty="0" smtClean="0">
                          <a:latin typeface="+mn-lt"/>
                          <a:ea typeface="Times New Roman"/>
                          <a:cs typeface="Times New Roman"/>
                        </a:rPr>
                        <a:t>Agrega a soma dos valores recebidos</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FFFFF"/>
                    </a:solidFill>
                  </a:tcPr>
                </a:tc>
              </a:tr>
              <a:tr h="417604">
                <a:tc>
                  <a:txBody>
                    <a:bodyPr/>
                    <a:lstStyle/>
                    <a:p>
                      <a:pPr algn="just">
                        <a:spcBef>
                          <a:spcPts val="400"/>
                        </a:spcBef>
                        <a:spcAft>
                          <a:spcPts val="0"/>
                        </a:spcAft>
                      </a:pPr>
                      <a:r>
                        <a:rPr lang="en-GB" sz="1400" b="1">
                          <a:latin typeface="+mn-lt"/>
                          <a:ea typeface="Times New Roman"/>
                          <a:cs typeface="Times New Roman"/>
                        </a:rPr>
                        <a:t>SumIf</a:t>
                      </a:r>
                      <a:endParaRPr lang="pt-PT" sz="140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c>
                  <a:txBody>
                    <a:bodyPr/>
                    <a:lstStyle/>
                    <a:p>
                      <a:pPr algn="just">
                        <a:spcBef>
                          <a:spcPts val="400"/>
                        </a:spcBef>
                        <a:spcAft>
                          <a:spcPts val="0"/>
                        </a:spcAft>
                      </a:pPr>
                      <a:r>
                        <a:rPr lang="pt-BR" sz="1400" dirty="0" smtClean="0">
                          <a:latin typeface="+mn-lt"/>
                          <a:ea typeface="Times New Roman"/>
                          <a:cs typeface="Times New Roman"/>
                        </a:rPr>
                        <a:t>Agrega a soma dos valores recebidos com base em critérios. O evento será agregado se uma determinada propriedade do evento estiver presente na lista de valores definidos pelo contêiner</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r>
              <a:tr h="394972">
                <a:tc>
                  <a:txBody>
                    <a:bodyPr/>
                    <a:lstStyle/>
                    <a:p>
                      <a:pPr algn="just">
                        <a:spcBef>
                          <a:spcPts val="400"/>
                        </a:spcBef>
                        <a:spcAft>
                          <a:spcPts val="0"/>
                        </a:spcAft>
                      </a:pPr>
                      <a:r>
                        <a:rPr lang="en-GB" sz="1400" b="1" dirty="0">
                          <a:latin typeface="+mn-lt"/>
                          <a:ea typeface="Times New Roman"/>
                          <a:cs typeface="Times New Roman"/>
                        </a:rPr>
                        <a:t>Max</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FFFFF"/>
                    </a:solidFill>
                  </a:tcPr>
                </a:tc>
                <a:tc>
                  <a:txBody>
                    <a:bodyPr/>
                    <a:lstStyle/>
                    <a:p>
                      <a:pPr algn="just">
                        <a:spcBef>
                          <a:spcPts val="400"/>
                        </a:spcBef>
                        <a:spcAft>
                          <a:spcPts val="0"/>
                        </a:spcAft>
                      </a:pPr>
                      <a:r>
                        <a:rPr lang="en-GB" sz="1400" dirty="0" err="1" smtClean="0">
                          <a:latin typeface="+mn-lt"/>
                          <a:ea typeface="Times New Roman"/>
                          <a:cs typeface="Times New Roman"/>
                        </a:rPr>
                        <a:t>Guarda</a:t>
                      </a:r>
                      <a:r>
                        <a:rPr lang="en-GB" sz="1400" dirty="0" smtClean="0">
                          <a:latin typeface="+mn-lt"/>
                          <a:ea typeface="Times New Roman"/>
                          <a:cs typeface="Times New Roman"/>
                        </a:rPr>
                        <a:t> o </a:t>
                      </a:r>
                      <a:r>
                        <a:rPr lang="en-GB" sz="1400" dirty="0" err="1" smtClean="0">
                          <a:latin typeface="+mn-lt"/>
                          <a:ea typeface="Times New Roman"/>
                          <a:cs typeface="Times New Roman"/>
                        </a:rPr>
                        <a:t>maior</a:t>
                      </a:r>
                      <a:r>
                        <a:rPr lang="en-GB" sz="1400" dirty="0" smtClean="0">
                          <a:latin typeface="+mn-lt"/>
                          <a:ea typeface="Times New Roman"/>
                          <a:cs typeface="Times New Roman"/>
                        </a:rPr>
                        <a:t> </a:t>
                      </a:r>
                      <a:r>
                        <a:rPr lang="en-GB" sz="1400" dirty="0" err="1" smtClean="0">
                          <a:latin typeface="+mn-lt"/>
                          <a:ea typeface="Times New Roman"/>
                          <a:cs typeface="Times New Roman"/>
                        </a:rPr>
                        <a:t>valor</a:t>
                      </a:r>
                      <a:r>
                        <a:rPr lang="en-GB" sz="1400" dirty="0" smtClean="0">
                          <a:latin typeface="+mn-lt"/>
                          <a:ea typeface="Times New Roman"/>
                          <a:cs typeface="Times New Roman"/>
                        </a:rPr>
                        <a:t> </a:t>
                      </a:r>
                      <a:r>
                        <a:rPr lang="en-GB" sz="1400" dirty="0" err="1" smtClean="0">
                          <a:latin typeface="+mn-lt"/>
                          <a:ea typeface="Times New Roman"/>
                          <a:cs typeface="Times New Roman"/>
                        </a:rPr>
                        <a:t>recebido</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FFFFF"/>
                    </a:solidFill>
                  </a:tcPr>
                </a:tc>
              </a:tr>
              <a:tr h="417604">
                <a:tc>
                  <a:txBody>
                    <a:bodyPr/>
                    <a:lstStyle/>
                    <a:p>
                      <a:pPr algn="just">
                        <a:spcBef>
                          <a:spcPts val="400"/>
                        </a:spcBef>
                        <a:spcAft>
                          <a:spcPts val="0"/>
                        </a:spcAft>
                      </a:pPr>
                      <a:r>
                        <a:rPr lang="en-GB" sz="1400" b="1" dirty="0" err="1">
                          <a:latin typeface="+mn-lt"/>
                          <a:ea typeface="Times New Roman"/>
                          <a:cs typeface="Times New Roman"/>
                        </a:rPr>
                        <a:t>MaxIf</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c>
                  <a:txBody>
                    <a:bodyPr/>
                    <a:lstStyle/>
                    <a:p>
                      <a:pPr algn="just">
                        <a:spcBef>
                          <a:spcPts val="400"/>
                        </a:spcBef>
                        <a:spcAft>
                          <a:spcPts val="0"/>
                        </a:spcAft>
                      </a:pPr>
                      <a:r>
                        <a:rPr lang="pt-BR" sz="1400" dirty="0" smtClean="0">
                          <a:latin typeface="+mn-lt"/>
                          <a:ea typeface="Times New Roman"/>
                          <a:cs typeface="Times New Roman"/>
                        </a:rPr>
                        <a:t>Guarda o maior valor recebido, com base em critérios. O evento será agregado se uma determinada propriedade do evento estiver presente na lista de valores definidos pelo contêiner</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r>
              <a:tr h="394972">
                <a:tc>
                  <a:txBody>
                    <a:bodyPr/>
                    <a:lstStyle/>
                    <a:p>
                      <a:pPr algn="just">
                        <a:spcBef>
                          <a:spcPts val="400"/>
                        </a:spcBef>
                        <a:spcAft>
                          <a:spcPts val="0"/>
                        </a:spcAft>
                      </a:pPr>
                      <a:r>
                        <a:rPr lang="en-GB" sz="1400" b="1" dirty="0">
                          <a:latin typeface="+mn-lt"/>
                          <a:ea typeface="Times New Roman"/>
                          <a:cs typeface="Times New Roman"/>
                        </a:rPr>
                        <a:t>Min</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chemeClr val="bg1"/>
                    </a:solidFill>
                  </a:tcPr>
                </a:tc>
                <a:tc>
                  <a:txBody>
                    <a:bodyPr/>
                    <a:lstStyle/>
                    <a:p>
                      <a:pPr algn="just">
                        <a:spcBef>
                          <a:spcPts val="400"/>
                        </a:spcBef>
                        <a:spcAft>
                          <a:spcPts val="0"/>
                        </a:spcAft>
                      </a:pPr>
                      <a:r>
                        <a:rPr lang="en-GB" sz="1400" dirty="0" err="1" smtClean="0">
                          <a:latin typeface="+mn-lt"/>
                          <a:ea typeface="Times New Roman"/>
                          <a:cs typeface="Times New Roman"/>
                        </a:rPr>
                        <a:t>Guarda</a:t>
                      </a:r>
                      <a:r>
                        <a:rPr lang="en-GB" sz="1400" dirty="0" smtClean="0">
                          <a:latin typeface="+mn-lt"/>
                          <a:ea typeface="Times New Roman"/>
                          <a:cs typeface="Times New Roman"/>
                        </a:rPr>
                        <a:t> o </a:t>
                      </a:r>
                      <a:r>
                        <a:rPr lang="en-GB" sz="1400" dirty="0" err="1" smtClean="0">
                          <a:latin typeface="+mn-lt"/>
                          <a:ea typeface="Times New Roman"/>
                          <a:cs typeface="Times New Roman"/>
                        </a:rPr>
                        <a:t>menor</a:t>
                      </a:r>
                      <a:r>
                        <a:rPr lang="en-GB" sz="1400" dirty="0" smtClean="0">
                          <a:latin typeface="+mn-lt"/>
                          <a:ea typeface="Times New Roman"/>
                          <a:cs typeface="Times New Roman"/>
                        </a:rPr>
                        <a:t> </a:t>
                      </a:r>
                      <a:r>
                        <a:rPr lang="en-GB" sz="1400" dirty="0" err="1" smtClean="0">
                          <a:latin typeface="+mn-lt"/>
                          <a:ea typeface="Times New Roman"/>
                          <a:cs typeface="Times New Roman"/>
                        </a:rPr>
                        <a:t>valor</a:t>
                      </a:r>
                      <a:r>
                        <a:rPr lang="en-GB" sz="1400" dirty="0" smtClean="0">
                          <a:latin typeface="+mn-lt"/>
                          <a:ea typeface="Times New Roman"/>
                          <a:cs typeface="Times New Roman"/>
                        </a:rPr>
                        <a:t> </a:t>
                      </a:r>
                      <a:r>
                        <a:rPr lang="en-GB" sz="1400" dirty="0" err="1" smtClean="0">
                          <a:latin typeface="+mn-lt"/>
                          <a:ea typeface="Times New Roman"/>
                          <a:cs typeface="Times New Roman"/>
                        </a:rPr>
                        <a:t>recebido</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chemeClr val="bg1"/>
                    </a:solidFill>
                  </a:tcPr>
                </a:tc>
              </a:tr>
              <a:tr h="417604">
                <a:tc>
                  <a:txBody>
                    <a:bodyPr/>
                    <a:lstStyle/>
                    <a:p>
                      <a:pPr algn="just">
                        <a:spcBef>
                          <a:spcPts val="400"/>
                        </a:spcBef>
                        <a:spcAft>
                          <a:spcPts val="0"/>
                        </a:spcAft>
                      </a:pPr>
                      <a:r>
                        <a:rPr lang="en-GB" sz="1400" b="1" dirty="0" err="1">
                          <a:latin typeface="+mn-lt"/>
                          <a:ea typeface="Times New Roman"/>
                          <a:cs typeface="Times New Roman"/>
                        </a:rPr>
                        <a:t>MinIf</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c>
                  <a:txBody>
                    <a:bodyPr/>
                    <a:lstStyle/>
                    <a:p>
                      <a:pPr algn="just">
                        <a:spcBef>
                          <a:spcPts val="400"/>
                        </a:spcBef>
                        <a:spcAft>
                          <a:spcPts val="0"/>
                        </a:spcAft>
                      </a:pPr>
                      <a:r>
                        <a:rPr lang="en-GB" sz="1400" dirty="0" err="1" smtClean="0">
                          <a:latin typeface="+mn-lt"/>
                          <a:ea typeface="Times New Roman"/>
                          <a:cs typeface="Times New Roman"/>
                        </a:rPr>
                        <a:t>Guiarda</a:t>
                      </a:r>
                      <a:r>
                        <a:rPr lang="en-GB" sz="1400" dirty="0" smtClean="0">
                          <a:latin typeface="+mn-lt"/>
                          <a:ea typeface="Times New Roman"/>
                          <a:cs typeface="Times New Roman"/>
                        </a:rPr>
                        <a:t> </a:t>
                      </a:r>
                      <a:r>
                        <a:rPr lang="pt-BR" sz="1400" dirty="0" smtClean="0">
                          <a:latin typeface="+mn-lt"/>
                          <a:ea typeface="Times New Roman"/>
                          <a:cs typeface="Times New Roman"/>
                        </a:rPr>
                        <a:t>o menor valor recebido, com base em critérios. O evento será agregado se uma determinada propriedade do evento estiver presente na lista de valores definidos pelo contêiner</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r>
              <a:tr h="626407">
                <a:tc>
                  <a:txBody>
                    <a:bodyPr/>
                    <a:lstStyle/>
                    <a:p>
                      <a:pPr algn="just">
                        <a:spcBef>
                          <a:spcPts val="400"/>
                        </a:spcBef>
                        <a:spcAft>
                          <a:spcPts val="0"/>
                        </a:spcAft>
                      </a:pPr>
                      <a:r>
                        <a:rPr lang="pt-PT" sz="1400" b="1" dirty="0" smtClean="0">
                          <a:latin typeface="+mn-lt"/>
                          <a:ea typeface="Times New Roman"/>
                          <a:cs typeface="Times New Roman"/>
                        </a:rPr>
                        <a:t>Distinct Count</a:t>
                      </a:r>
                      <a:endParaRPr lang="pt-PT" sz="1400" b="1"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chemeClr val="bg1"/>
                    </a:solidFill>
                  </a:tcPr>
                </a:tc>
                <a:tc>
                  <a:txBody>
                    <a:bodyPr/>
                    <a:lstStyle/>
                    <a:p>
                      <a:pPr algn="just">
                        <a:spcBef>
                          <a:spcPts val="400"/>
                        </a:spcBef>
                        <a:spcAft>
                          <a:spcPts val="0"/>
                        </a:spcAft>
                      </a:pPr>
                      <a:r>
                        <a:rPr lang="pt-BR" sz="1400" dirty="0" smtClean="0">
                          <a:latin typeface="+mn-lt"/>
                          <a:ea typeface="Times New Roman"/>
                          <a:cs typeface="Times New Roman"/>
                        </a:rPr>
                        <a:t>Conta os valores distintos de um determinado campo de valor. Esses recipientes podem ser usados em um mecanismo de uso regular como uma agregação normal que retorna como valor de execução o número de valores distintos para o campo que está sendo monitorado</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chemeClr val="bg1"/>
                    </a:solidFill>
                  </a:tcPr>
                </a:tc>
              </a:tr>
              <a:tr h="626407">
                <a:tc>
                  <a:txBody>
                    <a:bodyPr/>
                    <a:lstStyle/>
                    <a:p>
                      <a:pPr algn="just">
                        <a:spcBef>
                          <a:spcPts val="400"/>
                        </a:spcBef>
                        <a:spcAft>
                          <a:spcPts val="0"/>
                        </a:spcAft>
                      </a:pPr>
                      <a:r>
                        <a:rPr lang="en-US" sz="1400" b="1" dirty="0" smtClean="0">
                          <a:latin typeface="+mn-lt"/>
                          <a:ea typeface="Times New Roman"/>
                          <a:cs typeface="Times New Roman"/>
                        </a:rPr>
                        <a:t>Automatic Dialer </a:t>
                      </a:r>
                      <a:endParaRPr lang="pt-PT" sz="1400" b="1"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c>
                  <a:txBody>
                    <a:bodyPr/>
                    <a:lstStyle/>
                    <a:p>
                      <a:pPr algn="just">
                        <a:spcBef>
                          <a:spcPts val="400"/>
                        </a:spcBef>
                        <a:spcAft>
                          <a:spcPts val="0"/>
                        </a:spcAft>
                      </a:pPr>
                      <a:r>
                        <a:rPr lang="pt-BR" sz="1400" dirty="0" smtClean="0">
                          <a:latin typeface="+mn-lt"/>
                          <a:ea typeface="Times New Roman"/>
                          <a:cs typeface="Times New Roman"/>
                        </a:rPr>
                        <a:t>Verifica as chamadas que visam o mesmo número, usualmente usando um intervalo regular entre as chamadas e a chamada tem uma duração máxima que geralmente é muito curta. Tipo de medida usado principalmente para fraude relacionada ao Spam, </a:t>
                      </a:r>
                      <a:r>
                        <a:rPr lang="pt-BR" sz="1400" kern="1200" dirty="0" smtClean="0">
                          <a:solidFill>
                            <a:schemeClr val="tx1"/>
                          </a:solidFill>
                          <a:latin typeface="+mn-lt"/>
                          <a:ea typeface="Times New Roman"/>
                          <a:cs typeface="Times New Roman"/>
                        </a:rPr>
                        <a:t>PRS (Números Premium) ou IRSF (Fraude Internacional)</a:t>
                      </a:r>
                      <a:endParaRPr lang="pt-PT" sz="1400" kern="1200" dirty="0">
                        <a:solidFill>
                          <a:schemeClr val="tx1"/>
                        </a:solidFill>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r>
            </a:tbl>
          </a:graphicData>
        </a:graphic>
      </p:graphicFrame>
      <p:sp>
        <p:nvSpPr>
          <p:cNvPr id="8"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9" name="Text Placeholder 4"/>
          <p:cNvSpPr>
            <a:spLocks noGrp="1"/>
          </p:cNvSpPr>
          <p:nvPr>
            <p:ph type="body" sz="quarter" idx="11"/>
          </p:nvPr>
        </p:nvSpPr>
        <p:spPr>
          <a:xfrm>
            <a:off x="596900" y="637696"/>
            <a:ext cx="10780184" cy="414928"/>
          </a:xfrm>
        </p:spPr>
        <p:txBody>
          <a:bodyPr>
            <a:normAutofit/>
          </a:bodyPr>
          <a:lstStyle/>
          <a:p>
            <a:r>
              <a:rPr lang="pt-BR" dirty="0" smtClean="0"/>
              <a:t>Containers do Motores</a:t>
            </a:r>
            <a:endParaRPr lang="en-US" dirty="0"/>
          </a:p>
        </p:txBody>
      </p:sp>
    </p:spTree>
    <p:extLst>
      <p:ext uri="{BB962C8B-B14F-4D97-AF65-F5344CB8AC3E}">
        <p14:creationId xmlns:p14="http://schemas.microsoft.com/office/powerpoint/2010/main" val="2073821662"/>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609641571"/>
              </p:ext>
            </p:extLst>
          </p:nvPr>
        </p:nvGraphicFramePr>
        <p:xfrm>
          <a:off x="685568" y="1223845"/>
          <a:ext cx="10691516" cy="3092013"/>
        </p:xfrm>
        <a:graphic>
          <a:graphicData uri="http://schemas.openxmlformats.org/drawingml/2006/table">
            <a:tbl>
              <a:tblPr>
                <a:noFill/>
              </a:tblPr>
              <a:tblGrid>
                <a:gridCol w="1809218"/>
                <a:gridCol w="8882298"/>
              </a:tblGrid>
              <a:tr h="212913">
                <a:tc>
                  <a:txBody>
                    <a:bodyPr/>
                    <a:lstStyle/>
                    <a:p>
                      <a:pPr algn="l">
                        <a:spcBef>
                          <a:spcPts val="400"/>
                        </a:spcBef>
                        <a:spcAft>
                          <a:spcPts val="0"/>
                        </a:spcAft>
                      </a:pPr>
                      <a:r>
                        <a:rPr lang="en-GB" sz="1200" b="1" dirty="0">
                          <a:solidFill>
                            <a:srgbClr val="FFFFFF"/>
                          </a:solidFill>
                          <a:latin typeface="Helvetica"/>
                          <a:ea typeface="Times New Roman"/>
                          <a:cs typeface="Times New Roman"/>
                        </a:rPr>
                        <a:t>Container group</a:t>
                      </a:r>
                      <a:endParaRPr lang="pt-PT" sz="1200" dirty="0">
                        <a:latin typeface="Helvetica"/>
                        <a:ea typeface="Times New Roman"/>
                        <a:cs typeface="Times New Roman"/>
                      </a:endParaRPr>
                    </a:p>
                  </a:txBody>
                  <a:tcPr marL="39639" marR="39639" marT="0" marB="0">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79646"/>
                    </a:solidFill>
                  </a:tcPr>
                </a:tc>
                <a:tc>
                  <a:txBody>
                    <a:bodyPr/>
                    <a:lstStyle/>
                    <a:p>
                      <a:pPr algn="just">
                        <a:spcBef>
                          <a:spcPts val="400"/>
                        </a:spcBef>
                        <a:spcAft>
                          <a:spcPts val="0"/>
                        </a:spcAft>
                      </a:pPr>
                      <a:r>
                        <a:rPr lang="en-GB" sz="1200" b="1" dirty="0">
                          <a:solidFill>
                            <a:srgbClr val="FFFFFF"/>
                          </a:solidFill>
                          <a:latin typeface="Helvetica"/>
                          <a:ea typeface="Times New Roman"/>
                          <a:cs typeface="Times New Roman"/>
                        </a:rPr>
                        <a:t>Description</a:t>
                      </a:r>
                      <a:endParaRPr lang="pt-PT" sz="1200" dirty="0">
                        <a:latin typeface="Helvetica"/>
                        <a:ea typeface="Times New Roman"/>
                        <a:cs typeface="Times New Roman"/>
                      </a:endParaRPr>
                    </a:p>
                  </a:txBody>
                  <a:tcPr marL="39639" marR="39639" marT="0" marB="0">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79646"/>
                    </a:solidFill>
                  </a:tcPr>
                </a:tc>
              </a:tr>
              <a:tr h="276889">
                <a:tc>
                  <a:txBody>
                    <a:bodyPr/>
                    <a:lstStyle/>
                    <a:p>
                      <a:pPr marL="0" algn="just" defTabSz="914431" rtl="0" eaLnBrk="1" latinLnBrk="0" hangingPunct="1">
                        <a:spcBef>
                          <a:spcPts val="400"/>
                        </a:spcBef>
                        <a:spcAft>
                          <a:spcPts val="0"/>
                        </a:spcAft>
                      </a:pPr>
                      <a:r>
                        <a:rPr lang="en-GB" sz="1400" b="1" kern="1200" dirty="0">
                          <a:solidFill>
                            <a:schemeClr val="tx1"/>
                          </a:solidFill>
                          <a:latin typeface="+mn-lt"/>
                          <a:ea typeface="Times New Roman"/>
                          <a:cs typeface="Times New Roman"/>
                        </a:rPr>
                        <a:t>Hold</a:t>
                      </a:r>
                      <a:endParaRPr lang="pt-PT" sz="1400" b="1" kern="1200" dirty="0">
                        <a:solidFill>
                          <a:schemeClr val="tx1"/>
                        </a:solidFill>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FFFFF"/>
                    </a:solidFill>
                  </a:tcPr>
                </a:tc>
                <a:tc>
                  <a:txBody>
                    <a:bodyPr/>
                    <a:lstStyle/>
                    <a:p>
                      <a:pPr marL="0" algn="just" defTabSz="914431" rtl="0" eaLnBrk="1" latinLnBrk="0" hangingPunct="1">
                        <a:spcBef>
                          <a:spcPts val="400"/>
                        </a:spcBef>
                        <a:spcAft>
                          <a:spcPts val="0"/>
                        </a:spcAft>
                      </a:pPr>
                      <a:r>
                        <a:rPr lang="pt-BR" sz="1400" kern="1200" dirty="0" smtClean="0">
                          <a:solidFill>
                            <a:schemeClr val="tx1"/>
                          </a:solidFill>
                          <a:latin typeface="+mn-lt"/>
                          <a:ea typeface="Times New Roman"/>
                          <a:cs typeface="Times New Roman"/>
                        </a:rPr>
                        <a:t>Possui o último valor recebido</a:t>
                      </a:r>
                      <a:endParaRPr lang="pt-PT" sz="1400" kern="1200" dirty="0">
                        <a:solidFill>
                          <a:schemeClr val="tx1"/>
                        </a:solidFill>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FFFFF"/>
                    </a:solidFill>
                  </a:tcPr>
                </a:tc>
              </a:tr>
              <a:tr h="390340">
                <a:tc>
                  <a:txBody>
                    <a:bodyPr/>
                    <a:lstStyle/>
                    <a:p>
                      <a:pPr algn="just">
                        <a:spcBef>
                          <a:spcPts val="400"/>
                        </a:spcBef>
                        <a:spcAft>
                          <a:spcPts val="0"/>
                        </a:spcAft>
                      </a:pPr>
                      <a:r>
                        <a:rPr lang="pt-PT" sz="1400" b="1" dirty="0" smtClean="0">
                          <a:latin typeface="+mn-lt"/>
                          <a:ea typeface="Times New Roman"/>
                          <a:cs typeface="Times New Roman"/>
                        </a:rPr>
                        <a:t>Hold If</a:t>
                      </a:r>
                      <a:endParaRPr lang="pt-PT" sz="1400" b="1"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c>
                  <a:txBody>
                    <a:bodyPr/>
                    <a:lstStyle/>
                    <a:p>
                      <a:pPr algn="just">
                        <a:spcBef>
                          <a:spcPts val="400"/>
                        </a:spcBef>
                        <a:spcAft>
                          <a:spcPts val="0"/>
                        </a:spcAft>
                      </a:pPr>
                      <a:r>
                        <a:rPr lang="pt-BR" sz="1400" dirty="0" smtClean="0">
                          <a:latin typeface="+mn-lt"/>
                          <a:ea typeface="Times New Roman"/>
                          <a:cs typeface="Times New Roman"/>
                        </a:rPr>
                        <a:t>Contém o último valor recebido de acordo com uma condição específica.</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r>
              <a:tr h="494247">
                <a:tc>
                  <a:txBody>
                    <a:bodyPr/>
                    <a:lstStyle/>
                    <a:p>
                      <a:pPr algn="just">
                        <a:spcBef>
                          <a:spcPts val="400"/>
                        </a:spcBef>
                        <a:spcAft>
                          <a:spcPts val="0"/>
                        </a:spcAft>
                      </a:pPr>
                      <a:r>
                        <a:rPr lang="en-GB" sz="1400" b="1" dirty="0">
                          <a:latin typeface="+mn-lt"/>
                          <a:ea typeface="Times New Roman"/>
                          <a:cs typeface="Times New Roman"/>
                        </a:rPr>
                        <a:t>Stuffing</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c>
                  <a:txBody>
                    <a:bodyPr/>
                    <a:lstStyle/>
                    <a:p>
                      <a:pPr algn="just">
                        <a:spcBef>
                          <a:spcPts val="400"/>
                        </a:spcBef>
                        <a:spcAft>
                          <a:spcPts val="0"/>
                        </a:spcAft>
                      </a:pPr>
                      <a:r>
                        <a:rPr lang="pt-BR" sz="1400" dirty="0" smtClean="0">
                          <a:latin typeface="+mn-lt"/>
                          <a:ea typeface="Times New Roman"/>
                          <a:cs typeface="Times New Roman"/>
                        </a:rPr>
                        <a:t>Este contêiner controla os últimos valores recebidos (o número é configurável) e o valor de retorno é o número de membros não vazios na lista</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r>
              <a:tr h="569332">
                <a:tc>
                  <a:txBody>
                    <a:bodyPr/>
                    <a:lstStyle/>
                    <a:p>
                      <a:pPr algn="just">
                        <a:spcBef>
                          <a:spcPts val="400"/>
                        </a:spcBef>
                        <a:spcAft>
                          <a:spcPts val="0"/>
                        </a:spcAft>
                      </a:pPr>
                      <a:r>
                        <a:rPr lang="pt-PT" sz="1400" b="1" dirty="0" err="1" smtClean="0">
                          <a:latin typeface="+mn-lt"/>
                          <a:ea typeface="Times New Roman"/>
                          <a:cs typeface="Times New Roman"/>
                        </a:rPr>
                        <a:t>Changes</a:t>
                      </a:r>
                      <a:endParaRPr lang="pt-PT" sz="1400" b="1"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FFFFF"/>
                    </a:solidFill>
                  </a:tcPr>
                </a:tc>
                <a:tc>
                  <a:txBody>
                    <a:bodyPr/>
                    <a:lstStyle/>
                    <a:p>
                      <a:pPr algn="just">
                        <a:spcBef>
                          <a:spcPts val="400"/>
                        </a:spcBef>
                        <a:spcAft>
                          <a:spcPts val="0"/>
                        </a:spcAft>
                      </a:pPr>
                      <a:r>
                        <a:rPr lang="pt-BR" sz="1400" dirty="0" smtClean="0">
                          <a:latin typeface="+mn-lt"/>
                          <a:ea typeface="Times New Roman"/>
                          <a:cs typeface="Times New Roman"/>
                        </a:rPr>
                        <a:t>Conta o número de vezes que um determinado valor muda. É distinto do </a:t>
                      </a:r>
                      <a:r>
                        <a:rPr lang="pt-BR" sz="1400" dirty="0" err="1" smtClean="0">
                          <a:latin typeface="+mn-lt"/>
                          <a:ea typeface="Times New Roman"/>
                          <a:cs typeface="Times New Roman"/>
                        </a:rPr>
                        <a:t>stuffing</a:t>
                      </a:r>
                      <a:r>
                        <a:rPr lang="pt-BR" sz="1400" dirty="0" smtClean="0">
                          <a:latin typeface="+mn-lt"/>
                          <a:ea typeface="Times New Roman"/>
                          <a:cs typeface="Times New Roman"/>
                        </a:rPr>
                        <a:t>, uma vez que esse irá contar o número total de valores distintos detectados</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FFFFF"/>
                    </a:solidFill>
                  </a:tcPr>
                </a:tc>
              </a:tr>
              <a:tr h="448891">
                <a:tc>
                  <a:txBody>
                    <a:bodyPr/>
                    <a:lstStyle/>
                    <a:p>
                      <a:pPr algn="just">
                        <a:spcBef>
                          <a:spcPts val="400"/>
                        </a:spcBef>
                        <a:spcAft>
                          <a:spcPts val="0"/>
                        </a:spcAft>
                      </a:pPr>
                      <a:r>
                        <a:rPr lang="en-GB" sz="1400" b="1" dirty="0" smtClean="0">
                          <a:latin typeface="+mn-lt"/>
                          <a:ea typeface="Times New Roman"/>
                          <a:cs typeface="Times New Roman"/>
                        </a:rPr>
                        <a:t>Packed Dispersion</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c>
                  <a:txBody>
                    <a:bodyPr/>
                    <a:lstStyle/>
                    <a:p>
                      <a:pPr algn="just">
                        <a:lnSpc>
                          <a:spcPct val="115000"/>
                        </a:lnSpc>
                        <a:spcBef>
                          <a:spcPts val="400"/>
                        </a:spcBef>
                        <a:spcAft>
                          <a:spcPts val="0"/>
                        </a:spcAft>
                      </a:pPr>
                      <a:r>
                        <a:rPr lang="pt-BR" sz="1400" dirty="0" smtClean="0">
                          <a:latin typeface="+mn-lt"/>
                          <a:ea typeface="Times New Roman"/>
                          <a:cs typeface="Times New Roman"/>
                        </a:rPr>
                        <a:t>Mantém o rastreamento da dispersão de valores de bits. Ele mantém uma lista de bits e liga os bits para posições determinadas (a posição é calculada fora do recipiente)</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r>
              <a:tr h="301628">
                <a:tc>
                  <a:txBody>
                    <a:bodyPr/>
                    <a:lstStyle/>
                    <a:p>
                      <a:pPr algn="just">
                        <a:spcBef>
                          <a:spcPts val="400"/>
                        </a:spcBef>
                        <a:spcAft>
                          <a:spcPts val="0"/>
                        </a:spcAft>
                      </a:pPr>
                      <a:r>
                        <a:rPr lang="pt-PT" sz="1400" b="1" dirty="0" err="1" smtClean="0">
                          <a:latin typeface="+mn-lt"/>
                          <a:ea typeface="Times New Roman"/>
                          <a:cs typeface="Times New Roman"/>
                        </a:rPr>
                        <a:t>Velocity</a:t>
                      </a:r>
                      <a:endParaRPr lang="pt-PT" sz="1400" b="1"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chemeClr val="bg1"/>
                    </a:solidFill>
                  </a:tcPr>
                </a:tc>
                <a:tc>
                  <a:txBody>
                    <a:bodyPr/>
                    <a:lstStyle/>
                    <a:p>
                      <a:pPr algn="just">
                        <a:lnSpc>
                          <a:spcPct val="115000"/>
                        </a:lnSpc>
                        <a:spcBef>
                          <a:spcPts val="400"/>
                        </a:spcBef>
                        <a:spcAft>
                          <a:spcPts val="0"/>
                        </a:spcAft>
                      </a:pPr>
                      <a:r>
                        <a:rPr lang="pt-BR" sz="1400" kern="1200" dirty="0" smtClean="0">
                          <a:solidFill>
                            <a:schemeClr val="tx1"/>
                          </a:solidFill>
                          <a:effectLst/>
                          <a:latin typeface="+mn-lt"/>
                          <a:ea typeface="+mn-ea"/>
                          <a:cs typeface="+mn-cs"/>
                        </a:rPr>
                        <a:t>Calcule a velocidade requerida de um assinante para viajar entre as localizações de dois eventos consecutivos</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chemeClr val="bg1"/>
                    </a:solidFill>
                  </a:tcPr>
                </a:tc>
              </a:tr>
              <a:tr h="355936">
                <a:tc>
                  <a:txBody>
                    <a:bodyPr/>
                    <a:lstStyle/>
                    <a:p>
                      <a:pPr algn="just">
                        <a:spcBef>
                          <a:spcPts val="400"/>
                        </a:spcBef>
                        <a:spcAft>
                          <a:spcPts val="0"/>
                        </a:spcAft>
                      </a:pPr>
                      <a:r>
                        <a:rPr lang="pt-PT" sz="1400" b="1" dirty="0" err="1" smtClean="0">
                          <a:latin typeface="+mn-lt"/>
                          <a:ea typeface="Times New Roman"/>
                          <a:cs typeface="Times New Roman"/>
                        </a:rPr>
                        <a:t>Collision</a:t>
                      </a:r>
                      <a:endParaRPr lang="pt-PT" sz="1400" b="1"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c>
                  <a:txBody>
                    <a:bodyPr/>
                    <a:lstStyle/>
                    <a:p>
                      <a:pPr algn="just">
                        <a:lnSpc>
                          <a:spcPct val="115000"/>
                        </a:lnSpc>
                        <a:spcBef>
                          <a:spcPts val="400"/>
                        </a:spcBef>
                        <a:spcAft>
                          <a:spcPts val="0"/>
                        </a:spcAft>
                      </a:pPr>
                      <a:r>
                        <a:rPr lang="pt-BR" sz="1400" dirty="0" smtClean="0">
                          <a:latin typeface="+mn-lt"/>
                          <a:ea typeface="Times New Roman"/>
                          <a:cs typeface="Times New Roman"/>
                        </a:rPr>
                        <a:t>Verifica colisões entre chamadas (intersecção do tempo entre o início de uma chamada e o fim do outro)</a:t>
                      </a:r>
                      <a:endParaRPr lang="pt-PT" sz="1400" dirty="0">
                        <a:latin typeface="+mn-lt"/>
                        <a:ea typeface="Times New Roman"/>
                        <a:cs typeface="Times New Roman"/>
                      </a:endParaRPr>
                    </a:p>
                  </a:txBody>
                  <a:tcPr marL="39639" marR="39639" marT="0" marB="0" anchor="ctr">
                    <a:lnL w="12700" cap="flat" cmpd="sng" algn="ctr">
                      <a:solidFill>
                        <a:srgbClr val="F9B074"/>
                      </a:solidFill>
                      <a:prstDash val="solid"/>
                      <a:round/>
                      <a:headEnd type="none" w="med" len="med"/>
                      <a:tailEnd type="none" w="med" len="med"/>
                    </a:lnL>
                    <a:lnR w="12700" cap="flat" cmpd="sng" algn="ctr">
                      <a:solidFill>
                        <a:srgbClr val="F9B074"/>
                      </a:solidFill>
                      <a:prstDash val="solid"/>
                      <a:round/>
                      <a:headEnd type="none" w="med" len="med"/>
                      <a:tailEnd type="none" w="med" len="med"/>
                    </a:lnR>
                    <a:lnT w="12700" cap="flat" cmpd="sng" algn="ctr">
                      <a:solidFill>
                        <a:srgbClr val="F9B074"/>
                      </a:solidFill>
                      <a:prstDash val="solid"/>
                      <a:round/>
                      <a:headEnd type="none" w="med" len="med"/>
                      <a:tailEnd type="none" w="med" len="med"/>
                    </a:lnT>
                    <a:lnB w="12700" cap="flat" cmpd="sng" algn="ctr">
                      <a:solidFill>
                        <a:srgbClr val="F9B074"/>
                      </a:solidFill>
                      <a:prstDash val="solid"/>
                      <a:round/>
                      <a:headEnd type="none" w="med" len="med"/>
                      <a:tailEnd type="none" w="med" len="med"/>
                    </a:lnB>
                    <a:solidFill>
                      <a:srgbClr val="FDE9D9"/>
                    </a:solidFill>
                  </a:tcPr>
                </a:tc>
              </a:tr>
            </a:tbl>
          </a:graphicData>
        </a:graphic>
      </p:graphicFrame>
      <p:sp>
        <p:nvSpPr>
          <p:cNvPr id="7"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8" name="Text Placeholder 4"/>
          <p:cNvSpPr>
            <a:spLocks noGrp="1"/>
          </p:cNvSpPr>
          <p:nvPr>
            <p:ph type="body" sz="quarter" idx="11"/>
          </p:nvPr>
        </p:nvSpPr>
        <p:spPr>
          <a:xfrm>
            <a:off x="596900" y="637696"/>
            <a:ext cx="10780184" cy="414928"/>
          </a:xfrm>
        </p:spPr>
        <p:txBody>
          <a:bodyPr>
            <a:normAutofit/>
          </a:bodyPr>
          <a:lstStyle/>
          <a:p>
            <a:r>
              <a:rPr lang="pt-BR" dirty="0" smtClean="0"/>
              <a:t>Containers do Motores</a:t>
            </a:r>
            <a:endParaRPr lang="en-US" dirty="0"/>
          </a:p>
        </p:txBody>
      </p:sp>
    </p:spTree>
    <p:extLst>
      <p:ext uri="{BB962C8B-B14F-4D97-AF65-F5344CB8AC3E}">
        <p14:creationId xmlns:p14="http://schemas.microsoft.com/office/powerpoint/2010/main" val="1732791918"/>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570" y="2375209"/>
            <a:ext cx="7542417" cy="380814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416" y="1296606"/>
            <a:ext cx="5709940" cy="1898041"/>
          </a:xfrm>
          <a:prstGeom prst="rect">
            <a:avLst/>
          </a:prstGeom>
        </p:spPr>
      </p:pic>
      <p:sp>
        <p:nvSpPr>
          <p:cNvPr id="7" name="Rectangle 6"/>
          <p:cNvSpPr/>
          <p:nvPr/>
        </p:nvSpPr>
        <p:spPr>
          <a:xfrm>
            <a:off x="7451802" y="3987548"/>
            <a:ext cx="331749" cy="312057"/>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8" name="Rectangle 7"/>
          <p:cNvSpPr/>
          <p:nvPr/>
        </p:nvSpPr>
        <p:spPr>
          <a:xfrm>
            <a:off x="6077415" y="1270251"/>
            <a:ext cx="5843239" cy="1818637"/>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9" name="Rectangle 8"/>
          <p:cNvSpPr/>
          <p:nvPr/>
        </p:nvSpPr>
        <p:spPr>
          <a:xfrm>
            <a:off x="4488960" y="2732049"/>
            <a:ext cx="1198162" cy="932985"/>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11"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2" name="Text Placeholder 4"/>
          <p:cNvSpPr>
            <a:spLocks noGrp="1"/>
          </p:cNvSpPr>
          <p:nvPr>
            <p:ph type="body" sz="quarter" idx="11"/>
          </p:nvPr>
        </p:nvSpPr>
        <p:spPr>
          <a:xfrm>
            <a:off x="596900" y="637696"/>
            <a:ext cx="10780184" cy="414928"/>
          </a:xfrm>
        </p:spPr>
        <p:txBody>
          <a:bodyPr>
            <a:normAutofit/>
          </a:bodyPr>
          <a:lstStyle/>
          <a:p>
            <a:r>
              <a:rPr lang="pt-BR" dirty="0" smtClean="0"/>
              <a:t>Containers do Motores</a:t>
            </a:r>
            <a:endParaRPr lang="en-US" dirty="0"/>
          </a:p>
        </p:txBody>
      </p:sp>
    </p:spTree>
    <p:extLst>
      <p:ext uri="{BB962C8B-B14F-4D97-AF65-F5344CB8AC3E}">
        <p14:creationId xmlns:p14="http://schemas.microsoft.com/office/powerpoint/2010/main" val="188471854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Autofit/>
          </a:bodyPr>
          <a:lstStyle/>
          <a:p>
            <a:r>
              <a:rPr lang="es-CL" sz="3200" dirty="0">
                <a:solidFill>
                  <a:srgbClr val="006394"/>
                </a:solidFill>
                <a:latin typeface="Trebuchet MS"/>
              </a:rPr>
              <a:t>Agenda – </a:t>
            </a:r>
            <a:r>
              <a:rPr lang="es-CL" sz="3200" dirty="0" err="1">
                <a:solidFill>
                  <a:srgbClr val="006394"/>
                </a:solidFill>
                <a:latin typeface="Trebuchet MS"/>
              </a:rPr>
              <a:t>Sessão</a:t>
            </a:r>
            <a:r>
              <a:rPr lang="es-CL" sz="3200" dirty="0">
                <a:solidFill>
                  <a:srgbClr val="006394"/>
                </a:solidFill>
                <a:latin typeface="Trebuchet MS"/>
              </a:rPr>
              <a:t> </a:t>
            </a:r>
            <a:r>
              <a:rPr lang="es-CL" sz="3200" dirty="0" err="1">
                <a:solidFill>
                  <a:srgbClr val="006394"/>
                </a:solidFill>
                <a:latin typeface="Trebuchet MS"/>
              </a:rPr>
              <a:t>Funções</a:t>
            </a:r>
            <a:r>
              <a:rPr lang="es-CL" sz="3200" dirty="0">
                <a:solidFill>
                  <a:srgbClr val="006394"/>
                </a:solidFill>
                <a:latin typeface="Trebuchet MS"/>
              </a:rPr>
              <a:t> do RAID FMS</a:t>
            </a:r>
            <a:endParaRPr lang="pt-PT" sz="3200" dirty="0">
              <a:solidFill>
                <a:srgbClr val="006394"/>
              </a:solidFill>
              <a:latin typeface="Trebuchet MS"/>
            </a:endParaRPr>
          </a:p>
        </p:txBody>
      </p:sp>
      <p:graphicFrame>
        <p:nvGraphicFramePr>
          <p:cNvPr id="13" name="Diagrama 12"/>
          <p:cNvGraphicFramePr/>
          <p:nvPr>
            <p:extLst>
              <p:ext uri="{D42A27DB-BD31-4B8C-83A1-F6EECF244321}">
                <p14:modId xmlns:p14="http://schemas.microsoft.com/office/powerpoint/2010/main" val="3109061524"/>
              </p:ext>
            </p:extLst>
          </p:nvPr>
        </p:nvGraphicFramePr>
        <p:xfrm>
          <a:off x="711199" y="952500"/>
          <a:ext cx="10038207"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0481434"/>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900" y="1220178"/>
            <a:ext cx="10922310" cy="5632311"/>
          </a:xfrm>
          <a:prstGeom prst="rect">
            <a:avLst/>
          </a:prstGeom>
        </p:spPr>
        <p:txBody>
          <a:bodyPr wrap="square">
            <a:spAutoFit/>
          </a:bodyPr>
          <a:lstStyle/>
          <a:p>
            <a:pPr marL="285750" indent="-285750">
              <a:buFont typeface="Arial" panose="020B0604020202020204" pitchFamily="34" charset="0"/>
              <a:buChar char="•"/>
            </a:pPr>
            <a:r>
              <a:rPr lang="pt-BR" dirty="0">
                <a:latin typeface="Arial" pitchFamily="34" charset="0"/>
              </a:rPr>
              <a:t>A configuração genérica do mecanismo pode ser dividida em </a:t>
            </a:r>
            <a:r>
              <a:rPr lang="pt-BR" dirty="0" smtClean="0">
                <a:latin typeface="Arial" pitchFamily="34" charset="0"/>
              </a:rPr>
              <a:t>alguns grupos </a:t>
            </a:r>
            <a:r>
              <a:rPr lang="pt-BR" dirty="0">
                <a:latin typeface="Arial" pitchFamily="34" charset="0"/>
              </a:rPr>
              <a:t>de propriedades relacionadas:</a:t>
            </a:r>
          </a:p>
          <a:p>
            <a:pPr marL="285750" indent="-285750">
              <a:buFont typeface="Arial" panose="020B0604020202020204" pitchFamily="34" charset="0"/>
              <a:buChar char="•"/>
            </a:pPr>
            <a:endParaRPr lang="pt-BR" dirty="0">
              <a:latin typeface="Arial" pitchFamily="34" charset="0"/>
            </a:endParaRPr>
          </a:p>
          <a:p>
            <a:pPr marL="742950" lvl="1" indent="-285750">
              <a:buFont typeface="Arial" panose="020B0604020202020204" pitchFamily="34" charset="0"/>
              <a:buChar char="•"/>
            </a:pPr>
            <a:r>
              <a:rPr lang="en-GB" dirty="0" smtClean="0">
                <a:latin typeface="Arial" pitchFamily="34" charset="0"/>
              </a:rPr>
              <a:t>Identification</a:t>
            </a:r>
            <a:r>
              <a:rPr lang="pt-BR" dirty="0" smtClean="0">
                <a:latin typeface="Arial" pitchFamily="34" charset="0"/>
              </a:rPr>
              <a:t>: Identificação </a:t>
            </a:r>
            <a:r>
              <a:rPr lang="pt-BR" dirty="0">
                <a:latin typeface="Arial" pitchFamily="34" charset="0"/>
              </a:rPr>
              <a:t>do </a:t>
            </a:r>
            <a:r>
              <a:rPr lang="pt-BR" dirty="0" smtClean="0">
                <a:latin typeface="Arial" pitchFamily="34" charset="0"/>
              </a:rPr>
              <a:t>motor (Existem tipos de motores com funções distintas </a:t>
            </a:r>
            <a:r>
              <a:rPr lang="pt-BR" dirty="0" err="1" smtClean="0">
                <a:latin typeface="Arial" pitchFamily="34" charset="0"/>
              </a:rPr>
              <a:t>Ex</a:t>
            </a:r>
            <a:r>
              <a:rPr lang="pt-BR" dirty="0" smtClean="0">
                <a:latin typeface="Arial" pitchFamily="34" charset="0"/>
              </a:rPr>
              <a:t>: Agregação/validação linha a linha)</a:t>
            </a:r>
            <a:endParaRPr lang="pt-BR" dirty="0">
              <a:latin typeface="Arial" pitchFamily="34" charset="0"/>
            </a:endParaRPr>
          </a:p>
          <a:p>
            <a:pPr marL="742950" lvl="1" indent="-285750">
              <a:buFont typeface="Arial" panose="020B0604020202020204" pitchFamily="34" charset="0"/>
              <a:buChar char="•"/>
            </a:pPr>
            <a:r>
              <a:rPr lang="en-GB" dirty="0" smtClean="0">
                <a:latin typeface="Arial" pitchFamily="34" charset="0"/>
              </a:rPr>
              <a:t>Entity </a:t>
            </a:r>
            <a:r>
              <a:rPr lang="en-GB" dirty="0">
                <a:latin typeface="Arial" pitchFamily="34" charset="0"/>
              </a:rPr>
              <a:t>type</a:t>
            </a:r>
            <a:r>
              <a:rPr lang="pt-BR" dirty="0" smtClean="0">
                <a:latin typeface="Arial" pitchFamily="34" charset="0"/>
              </a:rPr>
              <a:t>: </a:t>
            </a:r>
            <a:r>
              <a:rPr lang="pt-BR" dirty="0">
                <a:latin typeface="Arial" pitchFamily="34" charset="0"/>
              </a:rPr>
              <a:t>E</a:t>
            </a:r>
            <a:r>
              <a:rPr lang="pt-BR" dirty="0" smtClean="0">
                <a:latin typeface="Arial" pitchFamily="34" charset="0"/>
              </a:rPr>
              <a:t>ntidade Foco da análise e suas configurações (</a:t>
            </a:r>
            <a:r>
              <a:rPr lang="pt-BR" dirty="0" err="1" smtClean="0">
                <a:latin typeface="Arial" pitchFamily="34" charset="0"/>
              </a:rPr>
              <a:t>Entity_Type</a:t>
            </a:r>
            <a:r>
              <a:rPr lang="pt-BR" dirty="0" smtClean="0">
                <a:latin typeface="Arial" pitchFamily="34" charset="0"/>
              </a:rPr>
              <a:t>/</a:t>
            </a:r>
            <a:r>
              <a:rPr lang="pt-BR" dirty="0" err="1" smtClean="0">
                <a:latin typeface="Arial" pitchFamily="34" charset="0"/>
              </a:rPr>
              <a:t>Classification</a:t>
            </a:r>
            <a:r>
              <a:rPr lang="pt-BR" dirty="0" smtClean="0">
                <a:latin typeface="Arial" pitchFamily="34" charset="0"/>
              </a:rPr>
              <a:t>)</a:t>
            </a:r>
            <a:endParaRPr lang="pt-BR" dirty="0">
              <a:latin typeface="Arial" pitchFamily="34" charset="0"/>
            </a:endParaRPr>
          </a:p>
          <a:p>
            <a:pPr marL="742950" lvl="1" indent="-285750">
              <a:buFont typeface="Arial" panose="020B0604020202020204" pitchFamily="34" charset="0"/>
              <a:buChar char="•"/>
            </a:pPr>
            <a:r>
              <a:rPr lang="en-GB" dirty="0" smtClean="0">
                <a:latin typeface="Arial" pitchFamily="34" charset="0"/>
              </a:rPr>
              <a:t>Engine </a:t>
            </a:r>
            <a:r>
              <a:rPr lang="en-GB" dirty="0">
                <a:latin typeface="Arial" pitchFamily="34" charset="0"/>
              </a:rPr>
              <a:t>fields</a:t>
            </a:r>
            <a:r>
              <a:rPr lang="pt-BR" dirty="0">
                <a:latin typeface="Arial" pitchFamily="34" charset="0"/>
              </a:rPr>
              <a:t>: </a:t>
            </a:r>
            <a:r>
              <a:rPr lang="pt-BR" dirty="0" smtClean="0">
                <a:latin typeface="Arial" pitchFamily="34" charset="0"/>
              </a:rPr>
              <a:t>Define </a:t>
            </a:r>
            <a:r>
              <a:rPr lang="pt-BR" dirty="0">
                <a:latin typeface="Arial" pitchFamily="34" charset="0"/>
              </a:rPr>
              <a:t>campos que correspondem às agregações feitas pelo motor sobre os dados recebidos</a:t>
            </a:r>
            <a:r>
              <a:rPr lang="pt-BR" dirty="0" smtClean="0">
                <a:latin typeface="Arial" pitchFamily="34" charset="0"/>
              </a:rPr>
              <a:t>. Esses campos serão utilizados nas regras.</a:t>
            </a:r>
            <a:endParaRPr lang="pt-BR" dirty="0">
              <a:latin typeface="Arial" pitchFamily="34" charset="0"/>
            </a:endParaRPr>
          </a:p>
          <a:p>
            <a:pPr marL="742950" lvl="1" indent="-285750">
              <a:buFont typeface="Arial" panose="020B0604020202020204" pitchFamily="34" charset="0"/>
              <a:buChar char="•"/>
            </a:pPr>
            <a:r>
              <a:rPr lang="en-GB" dirty="0" smtClean="0">
                <a:latin typeface="Arial" pitchFamily="34" charset="0"/>
              </a:rPr>
              <a:t>General </a:t>
            </a:r>
            <a:r>
              <a:rPr lang="en-GB" dirty="0">
                <a:latin typeface="Arial" pitchFamily="34" charset="0"/>
              </a:rPr>
              <a:t>behaviour group</a:t>
            </a:r>
            <a:r>
              <a:rPr lang="pt-BR" dirty="0">
                <a:latin typeface="Arial" pitchFamily="34" charset="0"/>
              </a:rPr>
              <a:t>: </a:t>
            </a:r>
            <a:r>
              <a:rPr lang="pt-BR" dirty="0" smtClean="0">
                <a:latin typeface="Arial" pitchFamily="34" charset="0"/>
              </a:rPr>
              <a:t>Configuração dos </a:t>
            </a:r>
            <a:r>
              <a:rPr lang="pt-BR" dirty="0">
                <a:latin typeface="Arial" pitchFamily="34" charset="0"/>
              </a:rPr>
              <a:t>atributos do motor que são necessários para que o mecanismo </a:t>
            </a:r>
            <a:r>
              <a:rPr lang="pt-BR" dirty="0" smtClean="0">
                <a:latin typeface="Arial" pitchFamily="34" charset="0"/>
              </a:rPr>
              <a:t>funcione. (Período dos Eventos/Tempo que mantem os dados em memória/Diretórios de armazenamento dos arquivos históricos).</a:t>
            </a:r>
          </a:p>
          <a:p>
            <a:pPr marL="742950" lvl="1" indent="-285750">
              <a:buFont typeface="Arial" panose="020B0604020202020204" pitchFamily="34" charset="0"/>
              <a:buChar char="•"/>
            </a:pPr>
            <a:r>
              <a:rPr lang="pt-BR" dirty="0" smtClean="0">
                <a:latin typeface="Arial" pitchFamily="34" charset="0"/>
              </a:rPr>
              <a:t> </a:t>
            </a:r>
            <a:r>
              <a:rPr lang="en-GB" dirty="0" smtClean="0">
                <a:latin typeface="Arial" pitchFamily="34" charset="0"/>
              </a:rPr>
              <a:t>Alert </a:t>
            </a:r>
            <a:r>
              <a:rPr lang="en-GB" dirty="0">
                <a:latin typeface="Arial" pitchFamily="34" charset="0"/>
              </a:rPr>
              <a:t>/ Case configuration group</a:t>
            </a:r>
            <a:r>
              <a:rPr lang="pt-BR" dirty="0" smtClean="0">
                <a:latin typeface="Arial" pitchFamily="34" charset="0"/>
              </a:rPr>
              <a:t>: </a:t>
            </a:r>
            <a:r>
              <a:rPr lang="pt-BR" dirty="0">
                <a:latin typeface="Arial" pitchFamily="34" charset="0"/>
              </a:rPr>
              <a:t>configuração das saídas do motor, como </a:t>
            </a:r>
            <a:r>
              <a:rPr lang="pt-BR" dirty="0" smtClean="0">
                <a:latin typeface="Arial" pitchFamily="34" charset="0"/>
              </a:rPr>
              <a:t>identificação do tipo de alerta/ tabela de armazenamento dos detalhes do alerta</a:t>
            </a:r>
            <a:endParaRPr lang="pt-BR" dirty="0">
              <a:latin typeface="Arial" pitchFamily="34" charset="0"/>
            </a:endParaRPr>
          </a:p>
          <a:p>
            <a:pPr marL="742950" lvl="1" indent="-285750">
              <a:buFont typeface="Arial" panose="020B0604020202020204" pitchFamily="34" charset="0"/>
              <a:buChar char="•"/>
            </a:pPr>
            <a:r>
              <a:rPr lang="en-GB" dirty="0" smtClean="0">
                <a:latin typeface="Arial" pitchFamily="34" charset="0"/>
              </a:rPr>
              <a:t>Actions </a:t>
            </a:r>
            <a:r>
              <a:rPr lang="en-GB" dirty="0">
                <a:latin typeface="Arial" pitchFamily="34" charset="0"/>
              </a:rPr>
              <a:t>group</a:t>
            </a:r>
            <a:r>
              <a:rPr lang="pt-BR" dirty="0" smtClean="0">
                <a:latin typeface="Arial" pitchFamily="34" charset="0"/>
              </a:rPr>
              <a:t>: </a:t>
            </a:r>
            <a:r>
              <a:rPr lang="pt-BR" dirty="0">
                <a:latin typeface="Arial" pitchFamily="34" charset="0"/>
              </a:rPr>
              <a:t>configuração de ações </a:t>
            </a:r>
            <a:r>
              <a:rPr lang="pt-BR" dirty="0" smtClean="0">
                <a:latin typeface="Arial" pitchFamily="34" charset="0"/>
              </a:rPr>
              <a:t>a serem lançadas automaticamente pelo Motor</a:t>
            </a:r>
            <a:endParaRPr lang="pt-BR" dirty="0">
              <a:latin typeface="Arial" pitchFamily="34" charset="0"/>
            </a:endParaRPr>
          </a:p>
          <a:p>
            <a:pPr marL="742950" lvl="1" indent="-285750">
              <a:buFont typeface="Arial" panose="020B0604020202020204" pitchFamily="34" charset="0"/>
              <a:buChar char="•"/>
            </a:pPr>
            <a:r>
              <a:rPr lang="en-GB" dirty="0" smtClean="0">
                <a:latin typeface="Arial" pitchFamily="34" charset="0"/>
              </a:rPr>
              <a:t>Memory </a:t>
            </a:r>
            <a:r>
              <a:rPr lang="en-GB" dirty="0">
                <a:latin typeface="Arial" pitchFamily="34" charset="0"/>
              </a:rPr>
              <a:t>state file</a:t>
            </a:r>
            <a:r>
              <a:rPr lang="pt-BR" dirty="0" smtClean="0">
                <a:latin typeface="Arial" pitchFamily="34" charset="0"/>
              </a:rPr>
              <a:t>: </a:t>
            </a:r>
            <a:r>
              <a:rPr lang="pt-BR" dirty="0">
                <a:latin typeface="Arial" pitchFamily="34" charset="0"/>
              </a:rPr>
              <a:t>armazenamento do arquivo </a:t>
            </a:r>
            <a:r>
              <a:rPr lang="pt-BR" dirty="0" smtClean="0">
                <a:latin typeface="Arial" pitchFamily="34" charset="0"/>
              </a:rPr>
              <a:t>de </a:t>
            </a:r>
            <a:r>
              <a:rPr lang="pt-BR" dirty="0" err="1" smtClean="0">
                <a:latin typeface="Arial" pitchFamily="34" charset="0"/>
              </a:rPr>
              <a:t>Snapchot</a:t>
            </a:r>
            <a:r>
              <a:rPr lang="pt-BR" dirty="0" smtClean="0">
                <a:latin typeface="Arial" pitchFamily="34" charset="0"/>
              </a:rPr>
              <a:t> do </a:t>
            </a:r>
            <a:r>
              <a:rPr lang="pt-BR" dirty="0">
                <a:latin typeface="Arial" pitchFamily="34" charset="0"/>
              </a:rPr>
              <a:t>estado da </a:t>
            </a:r>
            <a:r>
              <a:rPr lang="pt-BR" dirty="0" smtClean="0">
                <a:latin typeface="Arial" pitchFamily="34" charset="0"/>
              </a:rPr>
              <a:t>memória</a:t>
            </a:r>
            <a:endParaRPr lang="pt-BR" dirty="0">
              <a:latin typeface="Arial" pitchFamily="34" charset="0"/>
            </a:endParaRPr>
          </a:p>
          <a:p>
            <a:pPr marL="742950" lvl="1" indent="-285750">
              <a:buFont typeface="Arial" panose="020B0604020202020204" pitchFamily="34" charset="0"/>
              <a:buChar char="•"/>
            </a:pPr>
            <a:r>
              <a:rPr lang="en-GB" dirty="0" smtClean="0">
                <a:latin typeface="Arial" pitchFamily="34" charset="0"/>
              </a:rPr>
              <a:t>Event </a:t>
            </a:r>
            <a:r>
              <a:rPr lang="en-GB" dirty="0">
                <a:latin typeface="Arial" pitchFamily="34" charset="0"/>
              </a:rPr>
              <a:t>fields</a:t>
            </a:r>
            <a:r>
              <a:rPr lang="pt-BR" dirty="0" smtClean="0">
                <a:latin typeface="Arial" pitchFamily="34" charset="0"/>
              </a:rPr>
              <a:t>: </a:t>
            </a:r>
            <a:r>
              <a:rPr lang="pt-BR" dirty="0">
                <a:latin typeface="Arial" pitchFamily="34" charset="0"/>
              </a:rPr>
              <a:t>mapeamento </a:t>
            </a:r>
            <a:r>
              <a:rPr lang="pt-BR" dirty="0" smtClean="0">
                <a:latin typeface="Arial" pitchFamily="34" charset="0"/>
              </a:rPr>
              <a:t>dos campos de entrada </a:t>
            </a:r>
            <a:r>
              <a:rPr lang="pt-BR" dirty="0">
                <a:latin typeface="Arial" pitchFamily="34" charset="0"/>
              </a:rPr>
              <a:t>do </a:t>
            </a:r>
            <a:r>
              <a:rPr lang="pt-BR" dirty="0" smtClean="0">
                <a:latin typeface="Arial" pitchFamily="34" charset="0"/>
              </a:rPr>
              <a:t>motor</a:t>
            </a:r>
            <a:endParaRPr lang="pt-BR" dirty="0">
              <a:latin typeface="Arial" pitchFamily="34" charset="0"/>
            </a:endParaRPr>
          </a:p>
          <a:p>
            <a:pPr marL="742950" lvl="1" indent="-285750">
              <a:buFont typeface="Arial" panose="020B0604020202020204" pitchFamily="34" charset="0"/>
              <a:buChar char="•"/>
            </a:pPr>
            <a:r>
              <a:rPr lang="en-GB" dirty="0" smtClean="0">
                <a:latin typeface="Arial" pitchFamily="34" charset="0"/>
              </a:rPr>
              <a:t>Specific </a:t>
            </a:r>
            <a:r>
              <a:rPr lang="en-GB" dirty="0">
                <a:latin typeface="Arial" pitchFamily="34" charset="0"/>
              </a:rPr>
              <a:t>configurations</a:t>
            </a:r>
            <a:r>
              <a:rPr lang="pt-BR" dirty="0" smtClean="0">
                <a:latin typeface="Arial" pitchFamily="34" charset="0"/>
              </a:rPr>
              <a:t>: Configurações específicas </a:t>
            </a:r>
            <a:r>
              <a:rPr lang="pt-BR" dirty="0">
                <a:latin typeface="Arial" pitchFamily="34" charset="0"/>
              </a:rPr>
              <a:t>para certos tipos de </a:t>
            </a:r>
            <a:r>
              <a:rPr lang="pt-BR" dirty="0" smtClean="0">
                <a:latin typeface="Arial" pitchFamily="34" charset="0"/>
              </a:rPr>
              <a:t>motores</a:t>
            </a:r>
            <a:endParaRPr lang="pt-BR" dirty="0">
              <a:latin typeface="Arial" pitchFamily="34" charset="0"/>
            </a:endParaRPr>
          </a:p>
          <a:p>
            <a:pPr marL="285750" indent="-285750">
              <a:buFont typeface="Arial" panose="020B0604020202020204" pitchFamily="34" charset="0"/>
              <a:buChar char="•"/>
            </a:pPr>
            <a:endParaRPr lang="pt-BR" dirty="0">
              <a:latin typeface="Arial" pitchFamily="34" charset="0"/>
            </a:endParaRPr>
          </a:p>
          <a:p>
            <a:pPr marL="285750" indent="-285750">
              <a:buFont typeface="Arial" panose="020B0604020202020204" pitchFamily="34" charset="0"/>
              <a:buChar char="•"/>
            </a:pPr>
            <a:r>
              <a:rPr lang="pt-BR" dirty="0">
                <a:latin typeface="Arial" pitchFamily="34" charset="0"/>
              </a:rPr>
              <a:t>  Alguns tipos de motores podem não exigir alguns desses grupos, ou podem introduzir pequenas modificações</a:t>
            </a:r>
            <a:endParaRPr lang="en-GB" dirty="0">
              <a:latin typeface="Arial" pitchFamily="34" charset="0"/>
            </a:endParaRPr>
          </a:p>
        </p:txBody>
      </p:sp>
      <p:sp>
        <p:nvSpPr>
          <p:cNvPr id="7"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8" name="Text Placeholder 4"/>
          <p:cNvSpPr>
            <a:spLocks noGrp="1"/>
          </p:cNvSpPr>
          <p:nvPr>
            <p:ph type="body" sz="quarter" idx="11"/>
          </p:nvPr>
        </p:nvSpPr>
        <p:spPr>
          <a:xfrm>
            <a:off x="596900" y="637696"/>
            <a:ext cx="10780184" cy="414928"/>
          </a:xfrm>
        </p:spPr>
        <p:txBody>
          <a:bodyPr>
            <a:normAutofit/>
          </a:bodyPr>
          <a:lstStyle/>
          <a:p>
            <a:r>
              <a:rPr lang="pt-BR" dirty="0" smtClean="0"/>
              <a:t>Configuração de Motores</a:t>
            </a:r>
            <a:endParaRPr lang="en-US" dirty="0"/>
          </a:p>
        </p:txBody>
      </p:sp>
    </p:spTree>
    <p:extLst>
      <p:ext uri="{BB962C8B-B14F-4D97-AF65-F5344CB8AC3E}">
        <p14:creationId xmlns:p14="http://schemas.microsoft.com/office/powerpoint/2010/main" val="1827569781"/>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Autofit/>
          </a:bodyPr>
          <a:lstStyle/>
          <a:p>
            <a:r>
              <a:rPr lang="es-CL" sz="3200" dirty="0">
                <a:solidFill>
                  <a:srgbClr val="006394"/>
                </a:solidFill>
                <a:latin typeface="Trebuchet MS"/>
              </a:rPr>
              <a:t>Agenda – </a:t>
            </a:r>
            <a:r>
              <a:rPr lang="es-CL" sz="3200" dirty="0" err="1">
                <a:solidFill>
                  <a:srgbClr val="006394"/>
                </a:solidFill>
                <a:latin typeface="Trebuchet MS"/>
              </a:rPr>
              <a:t>Sessão</a:t>
            </a:r>
            <a:r>
              <a:rPr lang="es-CL" sz="3200" dirty="0">
                <a:solidFill>
                  <a:srgbClr val="006394"/>
                </a:solidFill>
                <a:latin typeface="Trebuchet MS"/>
              </a:rPr>
              <a:t> </a:t>
            </a:r>
            <a:r>
              <a:rPr lang="es-CL" sz="3200" dirty="0" err="1">
                <a:solidFill>
                  <a:srgbClr val="006394"/>
                </a:solidFill>
                <a:latin typeface="Trebuchet MS"/>
              </a:rPr>
              <a:t>Funções</a:t>
            </a:r>
            <a:r>
              <a:rPr lang="es-CL" sz="3200" dirty="0">
                <a:solidFill>
                  <a:srgbClr val="006394"/>
                </a:solidFill>
                <a:latin typeface="Trebuchet MS"/>
              </a:rPr>
              <a:t> do RAID FMS</a:t>
            </a:r>
            <a:endParaRPr lang="pt-PT" sz="3200" dirty="0">
              <a:solidFill>
                <a:srgbClr val="006394"/>
              </a:solidFill>
              <a:latin typeface="Trebuchet MS"/>
            </a:endParaRPr>
          </a:p>
        </p:txBody>
      </p:sp>
      <p:graphicFrame>
        <p:nvGraphicFramePr>
          <p:cNvPr id="13" name="Diagrama 12"/>
          <p:cNvGraphicFramePr/>
          <p:nvPr>
            <p:extLst>
              <p:ext uri="{D42A27DB-BD31-4B8C-83A1-F6EECF244321}">
                <p14:modId xmlns:p14="http://schemas.microsoft.com/office/powerpoint/2010/main" val="1000650335"/>
              </p:ext>
            </p:extLst>
          </p:nvPr>
        </p:nvGraphicFramePr>
        <p:xfrm>
          <a:off x="711199" y="952500"/>
          <a:ext cx="10038207"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376262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388668" y="1104662"/>
            <a:ext cx="10945283" cy="1431710"/>
          </a:xfrm>
          <a:prstGeom prst="rect">
            <a:avLst/>
          </a:prstGeom>
          <a:solidFill>
            <a:srgbClr val="FFFFFF"/>
          </a:solid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defTabSz="457200" rtl="0" eaLnBrk="1" latinLnBrk="0" hangingPunct="1">
              <a:spcBef>
                <a:spcPct val="20000"/>
              </a:spcBef>
              <a:buFont typeface="Arial"/>
              <a:buChar char="•"/>
              <a:defRPr sz="3200" kern="1200">
                <a:solidFill>
                  <a:srgbClr val="006394"/>
                </a:solidFill>
                <a:latin typeface="Trebuchet MS"/>
                <a:ea typeface="+mn-ea"/>
                <a:cs typeface="Trebuchet MS"/>
              </a:defRPr>
            </a:lvl1pPr>
            <a:lvl2pPr marL="742950" indent="-285750" algn="l" defTabSz="457200" rtl="0" eaLnBrk="1" latinLnBrk="0" hangingPunct="1">
              <a:spcBef>
                <a:spcPct val="20000"/>
              </a:spcBef>
              <a:buFont typeface="Arial"/>
              <a:buChar char="–"/>
              <a:defRPr sz="2800" kern="1200">
                <a:solidFill>
                  <a:srgbClr val="006394"/>
                </a:solidFill>
                <a:latin typeface="Trebuchet MS"/>
                <a:ea typeface="+mn-ea"/>
                <a:cs typeface="Trebuchet MS"/>
              </a:defRPr>
            </a:lvl2pPr>
            <a:lvl3pPr marL="1143000" indent="-228600" algn="l" defTabSz="457200" rtl="0" eaLnBrk="1" latinLnBrk="0" hangingPunct="1">
              <a:spcBef>
                <a:spcPct val="20000"/>
              </a:spcBef>
              <a:buFont typeface="Arial"/>
              <a:buChar char="•"/>
              <a:defRPr sz="2400" kern="1200">
                <a:solidFill>
                  <a:srgbClr val="006394"/>
                </a:solidFill>
                <a:latin typeface="Trebuchet MS"/>
                <a:ea typeface="+mn-ea"/>
                <a:cs typeface="Trebuchet MS"/>
              </a:defRPr>
            </a:lvl3pPr>
            <a:lvl4pPr marL="1600200" indent="-228600" algn="l" defTabSz="457200" rtl="0" eaLnBrk="1" latinLnBrk="0" hangingPunct="1">
              <a:spcBef>
                <a:spcPct val="20000"/>
              </a:spcBef>
              <a:buFont typeface="Arial"/>
              <a:buChar char="–"/>
              <a:defRPr sz="2000" kern="1200">
                <a:solidFill>
                  <a:srgbClr val="006394"/>
                </a:solidFill>
                <a:latin typeface="Trebuchet MS"/>
                <a:ea typeface="+mn-ea"/>
                <a:cs typeface="Trebuchet MS"/>
              </a:defRPr>
            </a:lvl4pPr>
            <a:lvl5pPr marL="2057400" indent="-228600" algn="l" defTabSz="457200" rtl="0" eaLnBrk="1" latinLnBrk="0" hangingPunct="1">
              <a:spcBef>
                <a:spcPct val="20000"/>
              </a:spcBef>
              <a:buFont typeface="Arial"/>
              <a:buChar char="»"/>
              <a:defRPr sz="2000" kern="1200">
                <a:solidFill>
                  <a:srgbClr val="006394"/>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spcBef>
                <a:spcPts val="0"/>
              </a:spcBef>
              <a:spcAft>
                <a:spcPts val="1200"/>
              </a:spcAft>
              <a:buNone/>
            </a:pPr>
            <a:r>
              <a:rPr lang="es-ES_tradnl" altLang="es-CL" sz="2133" b="1" u="sng" dirty="0" smtClean="0">
                <a:solidFill>
                  <a:schemeClr val="tx1"/>
                </a:solidFill>
              </a:rPr>
              <a:t>O sistema de Fraude</a:t>
            </a:r>
            <a:r>
              <a:rPr lang="es-ES_tradnl" altLang="es-CL" sz="2133" dirty="0" smtClean="0">
                <a:solidFill>
                  <a:schemeClr val="tx1"/>
                </a:solidFill>
              </a:rPr>
              <a:t> </a:t>
            </a:r>
            <a:r>
              <a:rPr lang="es-ES_tradnl" altLang="es-CL" sz="2133" dirty="0" err="1" smtClean="0">
                <a:solidFill>
                  <a:schemeClr val="tx1"/>
                </a:solidFill>
              </a:rPr>
              <a:t>tem</a:t>
            </a:r>
            <a:r>
              <a:rPr lang="es-ES_tradnl" altLang="es-CL" sz="2133" dirty="0" smtClean="0">
                <a:solidFill>
                  <a:schemeClr val="tx1"/>
                </a:solidFill>
              </a:rPr>
              <a:t> por objetivo asegurar que os </a:t>
            </a:r>
            <a:r>
              <a:rPr lang="es-ES_tradnl" altLang="es-CL" sz="2133" dirty="0" err="1" smtClean="0">
                <a:solidFill>
                  <a:schemeClr val="tx1"/>
                </a:solidFill>
              </a:rPr>
              <a:t>cenários</a:t>
            </a:r>
            <a:r>
              <a:rPr lang="es-ES_tradnl" altLang="es-CL" sz="2133" dirty="0" smtClean="0">
                <a:solidFill>
                  <a:schemeClr val="tx1"/>
                </a:solidFill>
              </a:rPr>
              <a:t> de risco de fraude </a:t>
            </a:r>
            <a:r>
              <a:rPr lang="es-ES_tradnl" altLang="es-CL" sz="2133" dirty="0" err="1" smtClean="0">
                <a:solidFill>
                  <a:schemeClr val="tx1"/>
                </a:solidFill>
              </a:rPr>
              <a:t>sejam</a:t>
            </a:r>
            <a:r>
              <a:rPr lang="es-ES_tradnl" altLang="es-CL" sz="2133" dirty="0" smtClean="0">
                <a:solidFill>
                  <a:schemeClr val="tx1"/>
                </a:solidFill>
              </a:rPr>
              <a:t> detectados, tratados e  oportunamente mitigados e registrados.</a:t>
            </a:r>
          </a:p>
          <a:p>
            <a:pPr marL="0" indent="0" algn="just">
              <a:spcBef>
                <a:spcPts val="0"/>
              </a:spcBef>
              <a:spcAft>
                <a:spcPts val="1200"/>
              </a:spcAft>
              <a:buNone/>
            </a:pPr>
            <a:r>
              <a:rPr lang="es-ES_tradnl" altLang="es-CL" sz="2133" b="1" u="sng" dirty="0" smtClean="0">
                <a:solidFill>
                  <a:schemeClr val="tx1"/>
                </a:solidFill>
              </a:rPr>
              <a:t>Foco</a:t>
            </a:r>
            <a:r>
              <a:rPr lang="es-ES_tradnl" altLang="es-CL" sz="2133" dirty="0">
                <a:solidFill>
                  <a:schemeClr val="tx1"/>
                </a:solidFill>
              </a:rPr>
              <a:t>: </a:t>
            </a:r>
            <a:r>
              <a:rPr lang="es-ES_tradnl" altLang="es-CL" sz="2133" dirty="0" smtClean="0">
                <a:solidFill>
                  <a:schemeClr val="tx1"/>
                </a:solidFill>
              </a:rPr>
              <a:t>Detectar</a:t>
            </a:r>
            <a:r>
              <a:rPr lang="es-ES_tradnl" altLang="es-CL" sz="2000" dirty="0" smtClean="0">
                <a:solidFill>
                  <a:schemeClr val="tx1"/>
                </a:solidFill>
              </a:rPr>
              <a:t> </a:t>
            </a:r>
            <a:r>
              <a:rPr lang="es-ES_tradnl" altLang="es-CL" sz="2000" dirty="0" err="1" smtClean="0">
                <a:solidFill>
                  <a:schemeClr val="tx1"/>
                </a:solidFill>
              </a:rPr>
              <a:t>situações</a:t>
            </a:r>
            <a:r>
              <a:rPr lang="es-ES_tradnl" altLang="es-CL" sz="2000" dirty="0" smtClean="0">
                <a:solidFill>
                  <a:schemeClr val="tx1"/>
                </a:solidFill>
              </a:rPr>
              <a:t> </a:t>
            </a:r>
            <a:r>
              <a:rPr lang="es-ES_tradnl" altLang="es-CL" sz="2000" dirty="0">
                <a:solidFill>
                  <a:schemeClr val="tx1"/>
                </a:solidFill>
              </a:rPr>
              <a:t>de fraude </a:t>
            </a:r>
            <a:r>
              <a:rPr lang="es-ES_tradnl" altLang="es-CL" sz="2000" dirty="0" smtClean="0">
                <a:solidFill>
                  <a:schemeClr val="tx1"/>
                </a:solidFill>
              </a:rPr>
              <a:t>e </a:t>
            </a:r>
            <a:r>
              <a:rPr lang="es-ES_tradnl" altLang="es-CL" sz="2000" dirty="0">
                <a:solidFill>
                  <a:schemeClr val="tx1"/>
                </a:solidFill>
              </a:rPr>
              <a:t>tomar </a:t>
            </a:r>
            <a:r>
              <a:rPr lang="es-ES_tradnl" altLang="es-CL" sz="2000" dirty="0" err="1" smtClean="0">
                <a:solidFill>
                  <a:schemeClr val="tx1"/>
                </a:solidFill>
              </a:rPr>
              <a:t>ações</a:t>
            </a:r>
            <a:r>
              <a:rPr lang="es-ES_tradnl" altLang="es-CL" sz="2000" dirty="0" smtClean="0">
                <a:solidFill>
                  <a:schemeClr val="tx1"/>
                </a:solidFill>
              </a:rPr>
              <a:t> </a:t>
            </a:r>
            <a:r>
              <a:rPr lang="es-ES_tradnl" altLang="es-CL" sz="2000" dirty="0" err="1" smtClean="0">
                <a:solidFill>
                  <a:schemeClr val="tx1"/>
                </a:solidFill>
              </a:rPr>
              <a:t>corretivas</a:t>
            </a:r>
            <a:r>
              <a:rPr lang="es-ES_tradnl" altLang="es-CL" sz="2000" dirty="0" smtClean="0">
                <a:solidFill>
                  <a:schemeClr val="tx1"/>
                </a:solidFill>
              </a:rPr>
              <a:t> </a:t>
            </a:r>
            <a:r>
              <a:rPr lang="es-ES_tradnl" altLang="es-CL" sz="2000" dirty="0">
                <a:solidFill>
                  <a:schemeClr val="tx1"/>
                </a:solidFill>
              </a:rPr>
              <a:t>para </a:t>
            </a:r>
            <a:r>
              <a:rPr lang="es-ES_tradnl" altLang="es-CL" sz="2000" dirty="0" smtClean="0">
                <a:solidFill>
                  <a:schemeClr val="tx1"/>
                </a:solidFill>
              </a:rPr>
              <a:t>solucionar </a:t>
            </a:r>
            <a:r>
              <a:rPr lang="es-ES_tradnl" altLang="es-CL" sz="2000" dirty="0" err="1" smtClean="0">
                <a:solidFill>
                  <a:schemeClr val="tx1"/>
                </a:solidFill>
              </a:rPr>
              <a:t>esses</a:t>
            </a:r>
            <a:r>
              <a:rPr lang="es-ES_tradnl" altLang="es-CL" sz="2000" dirty="0" smtClean="0">
                <a:solidFill>
                  <a:schemeClr val="tx1"/>
                </a:solidFill>
              </a:rPr>
              <a:t> </a:t>
            </a:r>
            <a:r>
              <a:rPr lang="es-ES_tradnl" altLang="es-CL" sz="2000" dirty="0" err="1" smtClean="0">
                <a:solidFill>
                  <a:schemeClr val="tx1"/>
                </a:solidFill>
              </a:rPr>
              <a:t>cenários</a:t>
            </a:r>
            <a:r>
              <a:rPr lang="es-ES_tradnl" altLang="es-CL" sz="2000" dirty="0" smtClean="0">
                <a:solidFill>
                  <a:schemeClr val="tx1"/>
                </a:solidFill>
              </a:rPr>
              <a:t>.</a:t>
            </a:r>
            <a:endParaRPr lang="es-ES_tradnl" altLang="es-CL" sz="2133" dirty="0">
              <a:solidFill>
                <a:schemeClr val="tx1"/>
              </a:solidFill>
            </a:endParaRPr>
          </a:p>
        </p:txBody>
      </p:sp>
      <p:pic>
        <p:nvPicPr>
          <p:cNvPr id="7" name="Picture 6"/>
          <p:cNvPicPr>
            <a:picLocks noChangeAspect="1"/>
          </p:cNvPicPr>
          <p:nvPr/>
        </p:nvPicPr>
        <p:blipFill>
          <a:blip r:embed="rId2"/>
          <a:stretch>
            <a:fillRect/>
          </a:stretch>
        </p:blipFill>
        <p:spPr>
          <a:xfrm>
            <a:off x="481432" y="3166565"/>
            <a:ext cx="5792678" cy="3454850"/>
          </a:xfrm>
          <a:prstGeom prst="rect">
            <a:avLst/>
          </a:prstGeom>
        </p:spPr>
      </p:pic>
      <p:pic>
        <p:nvPicPr>
          <p:cNvPr id="2" name="Picture 1"/>
          <p:cNvPicPr>
            <a:picLocks noChangeAspect="1"/>
          </p:cNvPicPr>
          <p:nvPr/>
        </p:nvPicPr>
        <p:blipFill>
          <a:blip r:embed="rId3"/>
          <a:stretch>
            <a:fillRect/>
          </a:stretch>
        </p:blipFill>
        <p:spPr>
          <a:xfrm>
            <a:off x="6419888" y="3166565"/>
            <a:ext cx="5066013" cy="3454850"/>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6433134" y="3216270"/>
            <a:ext cx="1902483" cy="456596"/>
          </a:xfrm>
          <a:prstGeom prst="rect">
            <a:avLst/>
          </a:prstGeom>
        </p:spPr>
      </p:pic>
      <p:sp>
        <p:nvSpPr>
          <p:cNvPr id="10" name="Title 1"/>
          <p:cNvSpPr txBox="1">
            <a:spLocks/>
          </p:cNvSpPr>
          <p:nvPr/>
        </p:nvSpPr>
        <p:spPr>
          <a:xfrm>
            <a:off x="596900" y="173920"/>
            <a:ext cx="10772849" cy="45858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16" b="1" cap="all" dirty="0" err="1">
                <a:solidFill>
                  <a:srgbClr val="EE4611"/>
                </a:solidFill>
                <a:latin typeface="Arial" pitchFamily="34" charset="0"/>
                <a:cs typeface="Arial" pitchFamily="34" charset="0"/>
              </a:rPr>
              <a:t>Visão</a:t>
            </a:r>
            <a:r>
              <a:rPr lang="en-US" sz="2916" b="1" cap="all" dirty="0">
                <a:solidFill>
                  <a:srgbClr val="EE4611"/>
                </a:solidFill>
                <a:latin typeface="Arial" pitchFamily="34" charset="0"/>
                <a:cs typeface="Arial" pitchFamily="34" charset="0"/>
              </a:rPr>
              <a:t> global de </a:t>
            </a:r>
            <a:r>
              <a:rPr lang="en-US" sz="2916" b="1" cap="all" dirty="0" err="1">
                <a:solidFill>
                  <a:srgbClr val="EE4611"/>
                </a:solidFill>
                <a:latin typeface="Arial" pitchFamily="34" charset="0"/>
                <a:cs typeface="Arial" pitchFamily="34" charset="0"/>
              </a:rPr>
              <a:t>fraude</a:t>
            </a:r>
            <a:endParaRPr lang="en-US" sz="2916" b="1" cap="all" dirty="0">
              <a:solidFill>
                <a:srgbClr val="EE4611"/>
              </a:solidFill>
              <a:latin typeface="Arial" pitchFamily="34" charset="0"/>
              <a:cs typeface="Arial" pitchFamily="34" charset="0"/>
            </a:endParaRPr>
          </a:p>
        </p:txBody>
      </p:sp>
      <p:sp>
        <p:nvSpPr>
          <p:cNvPr id="11" name="Text Placeholder 4"/>
          <p:cNvSpPr txBox="1">
            <a:spLocks/>
          </p:cNvSpPr>
          <p:nvPr/>
        </p:nvSpPr>
        <p:spPr>
          <a:xfrm>
            <a:off x="596900" y="637696"/>
            <a:ext cx="10780184" cy="414928"/>
          </a:xfrm>
          <a:prstGeom prst="rect">
            <a:avLst/>
          </a:prstGeom>
        </p:spPr>
        <p:txBody>
          <a:bodyPr vert="horz" lIns="91440" tIns="45720" rIns="91440" bIns="45720" rtlCol="0" anchor="ctr"/>
          <a:lstStyle>
            <a:defPPr>
              <a:defRPr lang="pt-B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800" dirty="0" smtClean="0">
                <a:solidFill>
                  <a:srgbClr val="EE4611"/>
                </a:solidFill>
                <a:latin typeface="Arial" pitchFamily="34" charset="0"/>
                <a:cs typeface="Arial" pitchFamily="34" charset="0"/>
              </a:rPr>
              <a:t>Solução de FMS</a:t>
            </a:r>
            <a:endParaRPr lang="en-US" sz="1800" dirty="0">
              <a:solidFill>
                <a:srgbClr val="EE4611"/>
              </a:solidFill>
              <a:latin typeface="Arial" pitchFamily="34" charset="0"/>
              <a:cs typeface="Arial" pitchFamily="34" charset="0"/>
            </a:endParaRPr>
          </a:p>
        </p:txBody>
      </p:sp>
    </p:spTree>
    <p:extLst>
      <p:ext uri="{BB962C8B-B14F-4D97-AF65-F5344CB8AC3E}">
        <p14:creationId xmlns:p14="http://schemas.microsoft.com/office/powerpoint/2010/main" val="3308914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899" y="1220178"/>
            <a:ext cx="11022671" cy="2800767"/>
          </a:xfrm>
          <a:prstGeom prst="rect">
            <a:avLst/>
          </a:prstGeom>
        </p:spPr>
        <p:txBody>
          <a:bodyPr wrap="square">
            <a:spAutoFit/>
          </a:bodyPr>
          <a:lstStyle/>
          <a:p>
            <a:pPr algn="just">
              <a:defRPr/>
            </a:pPr>
            <a:r>
              <a:rPr lang="pt-PT" altLang="pt-PT" sz="1600" b="1" dirty="0" smtClean="0"/>
              <a:t>Definição</a:t>
            </a:r>
            <a:endParaRPr lang="pt-PT" altLang="pt-PT" sz="1600" b="1" dirty="0"/>
          </a:p>
          <a:p>
            <a:pPr marL="285750" indent="-285750" algn="just">
              <a:buFont typeface="Arial" panose="020B0604020202020204" pitchFamily="34" charset="0"/>
              <a:buChar char="•"/>
              <a:defRPr/>
            </a:pPr>
            <a:endParaRPr lang="en-US" altLang="pt-PT" sz="1600" dirty="0" smtClean="0"/>
          </a:p>
          <a:p>
            <a:pPr marL="285750" indent="-285750" algn="just">
              <a:buFont typeface="Arial" panose="020B0604020202020204" pitchFamily="34" charset="0"/>
              <a:buChar char="•"/>
              <a:defRPr/>
            </a:pPr>
            <a:r>
              <a:rPr lang="pt-BR" altLang="pt-PT" sz="1600" dirty="0"/>
              <a:t>A fraude de assinatura é definida como acesso a produtos ou serviços sem a intenção de pagar por eles. Isso pode ser feito por:</a:t>
            </a:r>
          </a:p>
          <a:p>
            <a:pPr marL="285750" indent="-285750" algn="just">
              <a:buFont typeface="Arial" panose="020B0604020202020204" pitchFamily="34" charset="0"/>
              <a:buChar char="•"/>
              <a:defRPr/>
            </a:pPr>
            <a:endParaRPr lang="pt-BR" altLang="pt-PT" sz="1600" dirty="0"/>
          </a:p>
          <a:p>
            <a:pPr marL="742950" lvl="1" indent="-285750" algn="just">
              <a:buFont typeface="Arial" panose="020B0604020202020204" pitchFamily="34" charset="0"/>
              <a:buChar char="•"/>
              <a:defRPr/>
            </a:pPr>
            <a:r>
              <a:rPr lang="pt-BR" altLang="pt-PT" sz="1600" dirty="0"/>
              <a:t>Fazer uma aplicação desonesta usando informações falsas;</a:t>
            </a:r>
          </a:p>
          <a:p>
            <a:pPr marL="285750" indent="-285750" algn="just">
              <a:buFont typeface="Arial" panose="020B0604020202020204" pitchFamily="34" charset="0"/>
              <a:buChar char="•"/>
              <a:defRPr/>
            </a:pPr>
            <a:endParaRPr lang="pt-BR" altLang="pt-PT" sz="1600" dirty="0"/>
          </a:p>
          <a:p>
            <a:pPr marL="742950" lvl="1" indent="-285750" algn="just">
              <a:buFont typeface="Arial" panose="020B0604020202020204" pitchFamily="34" charset="0"/>
              <a:buChar char="•"/>
              <a:defRPr/>
            </a:pPr>
            <a:r>
              <a:rPr lang="pt-BR" altLang="pt-PT" sz="1600" dirty="0"/>
              <a:t>Usando informações genuínas juntamente com documentação forjada / roubada;</a:t>
            </a:r>
          </a:p>
          <a:p>
            <a:pPr marL="285750" indent="-285750" algn="just">
              <a:buFont typeface="Arial" panose="020B0604020202020204" pitchFamily="34" charset="0"/>
              <a:buChar char="•"/>
              <a:defRPr/>
            </a:pPr>
            <a:endParaRPr lang="pt-BR" altLang="pt-PT" sz="1600" dirty="0"/>
          </a:p>
          <a:p>
            <a:pPr marL="285750" indent="-285750" algn="just">
              <a:buFont typeface="Arial" panose="020B0604020202020204" pitchFamily="34" charset="0"/>
              <a:buChar char="•"/>
              <a:defRPr/>
            </a:pPr>
            <a:r>
              <a:rPr lang="pt-BR" altLang="pt-PT" sz="1600" dirty="0"/>
              <a:t>Os </a:t>
            </a:r>
            <a:r>
              <a:rPr lang="pt-BR" altLang="pt-PT" sz="1600" dirty="0" err="1"/>
              <a:t>fraudeiros</a:t>
            </a:r>
            <a:r>
              <a:rPr lang="pt-BR" altLang="pt-PT" sz="1600" dirty="0"/>
              <a:t> cometem fraude para obter chamadas / serviços pessoais gratuitos. Alternativamente, um fraudador organizado pode usar a subscrição para gerar renda, por meio de venda ou fraude de serviços de taxa </a:t>
            </a:r>
            <a:r>
              <a:rPr lang="pt-BR" altLang="pt-PT" sz="1600" dirty="0" err="1"/>
              <a:t>premium</a:t>
            </a:r>
            <a:r>
              <a:rPr lang="pt-BR" altLang="pt-PT" sz="1600" dirty="0" smtClean="0"/>
              <a:t>.</a:t>
            </a:r>
          </a:p>
          <a:p>
            <a:pPr marL="285750" indent="-285750" algn="just">
              <a:buFont typeface="Arial" panose="020B0604020202020204" pitchFamily="34" charset="0"/>
              <a:buChar char="•"/>
              <a:defRPr/>
            </a:pPr>
            <a:endParaRPr lang="en-US" altLang="pt-PT" sz="1600" dirty="0"/>
          </a:p>
        </p:txBody>
      </p:sp>
      <p:sp>
        <p:nvSpPr>
          <p:cNvPr id="7"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8" name="Text Placeholder 4"/>
          <p:cNvSpPr>
            <a:spLocks noGrp="1"/>
          </p:cNvSpPr>
          <p:nvPr>
            <p:ph type="body" sz="quarter" idx="11"/>
          </p:nvPr>
        </p:nvSpPr>
        <p:spPr>
          <a:xfrm>
            <a:off x="596900" y="637696"/>
            <a:ext cx="10780184" cy="414928"/>
          </a:xfrm>
        </p:spPr>
        <p:txBody>
          <a:bodyPr>
            <a:normAutofit/>
          </a:bodyPr>
          <a:lstStyle/>
          <a:p>
            <a:r>
              <a:rPr lang="pt-BR" dirty="0" err="1" smtClean="0"/>
              <a:t>Subscription</a:t>
            </a:r>
            <a:r>
              <a:rPr lang="pt-BR" dirty="0" smtClean="0"/>
              <a:t> Fraude – Visão geral</a:t>
            </a:r>
            <a:endParaRPr lang="en-US" dirty="0"/>
          </a:p>
        </p:txBody>
      </p:sp>
    </p:spTree>
    <p:extLst>
      <p:ext uri="{BB962C8B-B14F-4D97-AF65-F5344CB8AC3E}">
        <p14:creationId xmlns:p14="http://schemas.microsoft.com/office/powerpoint/2010/main" val="15683220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899" y="1220178"/>
            <a:ext cx="11022671" cy="4524315"/>
          </a:xfrm>
          <a:prstGeom prst="rect">
            <a:avLst/>
          </a:prstGeom>
        </p:spPr>
        <p:txBody>
          <a:bodyPr wrap="square">
            <a:spAutoFit/>
          </a:bodyPr>
          <a:lstStyle/>
          <a:p>
            <a:pPr algn="just">
              <a:defRPr/>
            </a:pPr>
            <a:r>
              <a:rPr lang="pt-PT" altLang="pt-PT" sz="1600" b="1" dirty="0"/>
              <a:t>Modus Operandi</a:t>
            </a:r>
          </a:p>
          <a:p>
            <a:pPr marL="285750" indent="-285750" algn="just">
              <a:buFont typeface="Arial" panose="020B0604020202020204" pitchFamily="34" charset="0"/>
              <a:buChar char="•"/>
              <a:defRPr/>
            </a:pPr>
            <a:endParaRPr lang="en-US" altLang="pt-PT" sz="1600" dirty="0"/>
          </a:p>
          <a:p>
            <a:pPr marL="285750" indent="-285750" algn="just">
              <a:buFont typeface="Arial" panose="020B0604020202020204" pitchFamily="34" charset="0"/>
              <a:buChar char="•"/>
              <a:defRPr/>
            </a:pPr>
            <a:r>
              <a:rPr lang="pt-BR" altLang="pt-PT" sz="1600" dirty="0"/>
              <a:t>Os </a:t>
            </a:r>
            <a:r>
              <a:rPr lang="pt-BR" altLang="pt-PT" sz="1600" dirty="0" smtClean="0"/>
              <a:t>fraudadores dão </a:t>
            </a:r>
            <a:r>
              <a:rPr lang="pt-BR" altLang="pt-PT" sz="1600" dirty="0"/>
              <a:t>informações falsas sobre:</a:t>
            </a:r>
          </a:p>
          <a:p>
            <a:pPr marL="285750" indent="-285750" algn="just">
              <a:buFont typeface="Arial" panose="020B0604020202020204" pitchFamily="34" charset="0"/>
              <a:buChar char="•"/>
              <a:defRPr/>
            </a:pPr>
            <a:endParaRPr lang="pt-BR" altLang="pt-PT" sz="1600" dirty="0"/>
          </a:p>
          <a:p>
            <a:pPr marL="742950" lvl="1" indent="-285750" algn="just">
              <a:buFont typeface="Arial" panose="020B0604020202020204" pitchFamily="34" charset="0"/>
              <a:buChar char="•"/>
              <a:defRPr/>
            </a:pPr>
            <a:r>
              <a:rPr lang="pt-BR" altLang="pt-PT" sz="1600" dirty="0"/>
              <a:t>Endereços</a:t>
            </a:r>
          </a:p>
          <a:p>
            <a:pPr marL="742950" lvl="1" indent="-285750" algn="just">
              <a:buFont typeface="Arial" panose="020B0604020202020204" pitchFamily="34" charset="0"/>
              <a:buChar char="•"/>
              <a:defRPr/>
            </a:pPr>
            <a:r>
              <a:rPr lang="pt-BR" altLang="pt-PT" sz="1600" dirty="0"/>
              <a:t>Números de telefone</a:t>
            </a:r>
          </a:p>
          <a:p>
            <a:pPr marL="742950" lvl="1" indent="-285750" algn="just">
              <a:buFont typeface="Arial" panose="020B0604020202020204" pitchFamily="34" charset="0"/>
              <a:buChar char="•"/>
              <a:defRPr/>
            </a:pPr>
            <a:r>
              <a:rPr lang="pt-BR" altLang="pt-PT" sz="1600" dirty="0"/>
              <a:t>Profissão Profissional</a:t>
            </a:r>
          </a:p>
          <a:p>
            <a:pPr marL="742950" lvl="1" indent="-285750" algn="just">
              <a:buFont typeface="Arial" panose="020B0604020202020204" pitchFamily="34" charset="0"/>
              <a:buChar char="•"/>
              <a:defRPr/>
            </a:pPr>
            <a:r>
              <a:rPr lang="pt-BR" altLang="pt-PT" sz="1600" dirty="0"/>
              <a:t>Informação pessoal</a:t>
            </a:r>
          </a:p>
          <a:p>
            <a:pPr marL="742950" lvl="1" indent="-285750" algn="just">
              <a:buFont typeface="Arial" panose="020B0604020202020204" pitchFamily="34" charset="0"/>
              <a:buChar char="•"/>
              <a:defRPr/>
            </a:pPr>
            <a:r>
              <a:rPr lang="pt-BR" altLang="pt-PT" sz="1600" dirty="0"/>
              <a:t>Etc.</a:t>
            </a:r>
          </a:p>
          <a:p>
            <a:pPr marL="285750" indent="-285750" algn="just">
              <a:buFont typeface="Arial" panose="020B0604020202020204" pitchFamily="34" charset="0"/>
              <a:buChar char="•"/>
              <a:defRPr/>
            </a:pPr>
            <a:endParaRPr lang="pt-BR" altLang="pt-PT" sz="1600" dirty="0"/>
          </a:p>
          <a:p>
            <a:pPr marL="285750" indent="-285750" algn="just">
              <a:buFont typeface="Arial" panose="020B0604020202020204" pitchFamily="34" charset="0"/>
              <a:buChar char="•"/>
              <a:defRPr/>
            </a:pPr>
            <a:r>
              <a:rPr lang="pt-BR" altLang="pt-PT" sz="1600" dirty="0"/>
              <a:t>Alternativamente, os fraudadores usam documentos falsos como prova de identificação:</a:t>
            </a:r>
          </a:p>
          <a:p>
            <a:pPr marL="285750" indent="-285750" algn="just">
              <a:buFont typeface="Arial" panose="020B0604020202020204" pitchFamily="34" charset="0"/>
              <a:buChar char="•"/>
              <a:defRPr/>
            </a:pPr>
            <a:endParaRPr lang="pt-BR" altLang="pt-PT" sz="1600" dirty="0"/>
          </a:p>
          <a:p>
            <a:pPr marL="742950" lvl="1" indent="-285750" algn="just">
              <a:buFont typeface="Arial" panose="020B0604020202020204" pitchFamily="34" charset="0"/>
              <a:buChar char="•"/>
              <a:defRPr/>
            </a:pPr>
            <a:r>
              <a:rPr lang="pt-BR" altLang="pt-PT" sz="1600" dirty="0"/>
              <a:t>Passaportes</a:t>
            </a:r>
          </a:p>
          <a:p>
            <a:pPr marL="742950" lvl="1" indent="-285750" algn="just">
              <a:buFont typeface="Arial" panose="020B0604020202020204" pitchFamily="34" charset="0"/>
              <a:buChar char="•"/>
              <a:defRPr/>
            </a:pPr>
            <a:r>
              <a:rPr lang="pt-BR" altLang="pt-PT" sz="1600" dirty="0"/>
              <a:t>Licenças do motorista</a:t>
            </a:r>
          </a:p>
          <a:p>
            <a:pPr marL="742950" lvl="1" indent="-285750" algn="just">
              <a:buFont typeface="Arial" panose="020B0604020202020204" pitchFamily="34" charset="0"/>
              <a:buChar char="•"/>
              <a:defRPr/>
            </a:pPr>
            <a:r>
              <a:rPr lang="pt-BR" altLang="pt-PT" sz="1600" dirty="0"/>
              <a:t>Detalhes bancários</a:t>
            </a:r>
          </a:p>
          <a:p>
            <a:pPr marL="742950" lvl="1" indent="-285750" algn="just">
              <a:buFont typeface="Arial" panose="020B0604020202020204" pitchFamily="34" charset="0"/>
              <a:buChar char="•"/>
              <a:defRPr/>
            </a:pPr>
            <a:r>
              <a:rPr lang="pt-BR" altLang="pt-PT" sz="1600" dirty="0"/>
              <a:t>Identificação do IVA</a:t>
            </a:r>
          </a:p>
          <a:p>
            <a:pPr marL="742950" lvl="1" indent="-285750" algn="just">
              <a:buFont typeface="Arial" panose="020B0604020202020204" pitchFamily="34" charset="0"/>
              <a:buChar char="•"/>
              <a:defRPr/>
            </a:pPr>
            <a:r>
              <a:rPr lang="pt-BR" altLang="pt-PT" sz="1600" dirty="0"/>
              <a:t>Etc</a:t>
            </a:r>
            <a:r>
              <a:rPr lang="pt-BR" altLang="pt-PT" sz="1600" dirty="0" smtClean="0"/>
              <a:t>.</a:t>
            </a:r>
          </a:p>
          <a:p>
            <a:pPr marL="285750" indent="-285750" algn="just">
              <a:buFont typeface="Arial" panose="020B0604020202020204" pitchFamily="34" charset="0"/>
              <a:buChar char="•"/>
              <a:defRPr/>
            </a:pPr>
            <a:endParaRPr lang="en-US" altLang="pt-PT" sz="1600" dirty="0" smtClean="0"/>
          </a:p>
        </p:txBody>
      </p:sp>
      <p:sp>
        <p:nvSpPr>
          <p:cNvPr id="7"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8" name="Text Placeholder 4"/>
          <p:cNvSpPr>
            <a:spLocks noGrp="1"/>
          </p:cNvSpPr>
          <p:nvPr>
            <p:ph type="body" sz="quarter" idx="11"/>
          </p:nvPr>
        </p:nvSpPr>
        <p:spPr>
          <a:xfrm>
            <a:off x="596900" y="637696"/>
            <a:ext cx="10780184" cy="414928"/>
          </a:xfrm>
        </p:spPr>
        <p:txBody>
          <a:bodyPr>
            <a:normAutofit/>
          </a:bodyPr>
          <a:lstStyle/>
          <a:p>
            <a:r>
              <a:rPr lang="pt-BR" dirty="0" err="1" smtClean="0"/>
              <a:t>Subscription</a:t>
            </a:r>
            <a:r>
              <a:rPr lang="pt-BR" dirty="0" smtClean="0"/>
              <a:t> Fraude – Visão geral</a:t>
            </a:r>
            <a:endParaRPr lang="en-US" dirty="0"/>
          </a:p>
        </p:txBody>
      </p:sp>
    </p:spTree>
    <p:extLst>
      <p:ext uri="{BB962C8B-B14F-4D97-AF65-F5344CB8AC3E}">
        <p14:creationId xmlns:p14="http://schemas.microsoft.com/office/powerpoint/2010/main" val="209010942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899" y="1220178"/>
            <a:ext cx="11022671" cy="4031873"/>
          </a:xfrm>
          <a:prstGeom prst="rect">
            <a:avLst/>
          </a:prstGeom>
        </p:spPr>
        <p:txBody>
          <a:bodyPr wrap="square">
            <a:spAutoFit/>
          </a:bodyPr>
          <a:lstStyle/>
          <a:p>
            <a:pPr algn="just">
              <a:defRPr/>
            </a:pPr>
            <a:r>
              <a:rPr lang="pt-PT" altLang="pt-PT" sz="1600" b="1" dirty="0" smtClean="0"/>
              <a:t>Funcionalidades Principais</a:t>
            </a:r>
            <a:endParaRPr lang="pt-PT" altLang="pt-PT" sz="1600" b="1" dirty="0"/>
          </a:p>
          <a:p>
            <a:pPr marL="285750" indent="-285750" algn="just">
              <a:buFont typeface="Arial" panose="020B0604020202020204" pitchFamily="34" charset="0"/>
              <a:buChar char="•"/>
              <a:defRPr/>
            </a:pPr>
            <a:endParaRPr lang="en-US" altLang="pt-PT" sz="1600" dirty="0"/>
          </a:p>
          <a:p>
            <a:pPr marL="285750" indent="-285750" algn="just">
              <a:buFont typeface="Arial" panose="020B0604020202020204" pitchFamily="34" charset="0"/>
              <a:buChar char="•"/>
              <a:defRPr/>
            </a:pPr>
            <a:r>
              <a:rPr lang="pt-BR" altLang="pt-PT" sz="1600" dirty="0"/>
              <a:t>Valide as novas inscrições contra uma lista de fraudadores conhecidos (Validação de Inscrição);</a:t>
            </a:r>
          </a:p>
          <a:p>
            <a:pPr marL="285750" indent="-285750" algn="just">
              <a:buFont typeface="Arial" panose="020B0604020202020204" pitchFamily="34" charset="0"/>
              <a:buChar char="•"/>
              <a:defRPr/>
            </a:pPr>
            <a:endParaRPr lang="pt-BR" altLang="pt-PT" sz="1600" dirty="0"/>
          </a:p>
          <a:p>
            <a:pPr marL="285750" indent="-285750" algn="just">
              <a:buFont typeface="Arial" panose="020B0604020202020204" pitchFamily="34" charset="0"/>
              <a:buChar char="•"/>
              <a:defRPr/>
            </a:pPr>
            <a:r>
              <a:rPr lang="pt-BR" altLang="pt-PT" sz="1600" dirty="0"/>
              <a:t>Velocidade de </a:t>
            </a:r>
            <a:r>
              <a:rPr lang="pt-BR" altLang="pt-PT" sz="1600" dirty="0" err="1"/>
              <a:t>multi-assinatura</a:t>
            </a:r>
            <a:r>
              <a:rPr lang="pt-BR" altLang="pt-PT" sz="1600" dirty="0"/>
              <a:t> para antecipar o comportamento de roubo de identidade, ou seja, valida se a mesma pessoa está realizando várias ativações de assinatura em um período de tempo definido (Ativação múltipla).</a:t>
            </a:r>
          </a:p>
          <a:p>
            <a:pPr marL="285750" indent="-285750" algn="just">
              <a:buFont typeface="Arial" panose="020B0604020202020204" pitchFamily="34" charset="0"/>
              <a:buChar char="•"/>
              <a:defRPr/>
            </a:pPr>
            <a:endParaRPr lang="pt-BR" altLang="pt-PT" sz="1600" dirty="0"/>
          </a:p>
          <a:p>
            <a:pPr marL="285750" indent="-285750" algn="just">
              <a:buFont typeface="Arial" panose="020B0604020202020204" pitchFamily="34" charset="0"/>
              <a:buChar char="•"/>
              <a:defRPr/>
            </a:pPr>
            <a:r>
              <a:rPr lang="pt-BR" altLang="pt-PT" sz="1600" dirty="0"/>
              <a:t>Validação on-line de dados de inscrição em bancos de dados externos (Validação de IVA)</a:t>
            </a:r>
          </a:p>
          <a:p>
            <a:pPr marL="285750" indent="-285750" algn="just">
              <a:buFont typeface="Arial" panose="020B0604020202020204" pitchFamily="34" charset="0"/>
              <a:buChar char="•"/>
              <a:defRPr/>
            </a:pPr>
            <a:endParaRPr lang="pt-BR" altLang="pt-PT" sz="1600" dirty="0"/>
          </a:p>
          <a:p>
            <a:pPr marL="285750" indent="-285750" algn="just">
              <a:buFont typeface="Arial" panose="020B0604020202020204" pitchFamily="34" charset="0"/>
              <a:buChar char="•"/>
              <a:defRPr/>
            </a:pPr>
            <a:r>
              <a:rPr lang="pt-BR" altLang="pt-PT" sz="1600" dirty="0"/>
              <a:t>Cálculo de probabilidade de correspondência com atributos individuais valores de similaridade para permitir priorização e segmentação de risco</a:t>
            </a:r>
          </a:p>
          <a:p>
            <a:pPr marL="285750" indent="-285750" algn="just">
              <a:buFont typeface="Arial" panose="020B0604020202020204" pitchFamily="34" charset="0"/>
              <a:buChar char="•"/>
              <a:defRPr/>
            </a:pPr>
            <a:endParaRPr lang="pt-BR" altLang="pt-PT" sz="1600" dirty="0"/>
          </a:p>
          <a:p>
            <a:pPr marL="285750" indent="-285750" algn="just">
              <a:buFont typeface="Arial" panose="020B0604020202020204" pitchFamily="34" charset="0"/>
              <a:buChar char="•"/>
              <a:defRPr/>
            </a:pPr>
            <a:r>
              <a:rPr lang="pt-BR" altLang="pt-PT" sz="1600" dirty="0"/>
              <a:t>Interface Gráfica Intuitiva para facilitar o processo de configuração e análise</a:t>
            </a:r>
          </a:p>
          <a:p>
            <a:pPr marL="285750" indent="-285750" algn="just">
              <a:buFont typeface="Arial" panose="020B0604020202020204" pitchFamily="34" charset="0"/>
              <a:buChar char="•"/>
              <a:defRPr/>
            </a:pPr>
            <a:endParaRPr lang="pt-BR" altLang="pt-PT" sz="1600" dirty="0"/>
          </a:p>
          <a:p>
            <a:pPr marL="285750" indent="-285750" algn="just">
              <a:buFont typeface="Arial" panose="020B0604020202020204" pitchFamily="34" charset="0"/>
              <a:buChar char="•"/>
              <a:defRPr/>
            </a:pPr>
            <a:r>
              <a:rPr lang="pt-BR" altLang="pt-PT" sz="1600" dirty="0"/>
              <a:t>Integração total com o RAID FMS para permitir uma visão completa dos eventos de fraude e um processo de gerenciamento de casos unificado</a:t>
            </a:r>
            <a:endParaRPr lang="en-US" altLang="pt-PT" sz="1600" u="sng" dirty="0"/>
          </a:p>
        </p:txBody>
      </p:sp>
      <p:sp>
        <p:nvSpPr>
          <p:cNvPr id="7"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8" name="Text Placeholder 4"/>
          <p:cNvSpPr>
            <a:spLocks noGrp="1"/>
          </p:cNvSpPr>
          <p:nvPr>
            <p:ph type="body" sz="quarter" idx="11"/>
          </p:nvPr>
        </p:nvSpPr>
        <p:spPr>
          <a:xfrm>
            <a:off x="596900" y="637696"/>
            <a:ext cx="10780184" cy="414928"/>
          </a:xfrm>
        </p:spPr>
        <p:txBody>
          <a:bodyPr>
            <a:normAutofit/>
          </a:bodyPr>
          <a:lstStyle/>
          <a:p>
            <a:r>
              <a:rPr lang="pt-BR" dirty="0" err="1" smtClean="0"/>
              <a:t>Subscription</a:t>
            </a:r>
            <a:r>
              <a:rPr lang="pt-BR" dirty="0" smtClean="0"/>
              <a:t> Fraude – Visão geral</a:t>
            </a:r>
            <a:endParaRPr lang="en-US" dirty="0"/>
          </a:p>
        </p:txBody>
      </p:sp>
    </p:spTree>
    <p:extLst>
      <p:ext uri="{BB962C8B-B14F-4D97-AF65-F5344CB8AC3E}">
        <p14:creationId xmlns:p14="http://schemas.microsoft.com/office/powerpoint/2010/main" val="4209729680"/>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156239" y="2723365"/>
            <a:ext cx="1421626" cy="1497279"/>
            <a:chOff x="1218134" y="1465908"/>
            <a:chExt cx="1604234" cy="1762076"/>
          </a:xfrm>
          <a:solidFill>
            <a:srgbClr val="FC7216"/>
          </a:solidFill>
          <a:scene3d>
            <a:camera prst="orthographicFront"/>
            <a:lightRig rig="flat" dir="t"/>
          </a:scene3d>
        </p:grpSpPr>
        <p:sp>
          <p:nvSpPr>
            <p:cNvPr id="7" name="Rounded Rectangle 6"/>
            <p:cNvSpPr/>
            <p:nvPr/>
          </p:nvSpPr>
          <p:spPr>
            <a:xfrm>
              <a:off x="1218134" y="1465908"/>
              <a:ext cx="1604234" cy="1762076"/>
            </a:xfrm>
            <a:prstGeom prst="roundRect">
              <a:avLst>
                <a:gd name="adj" fmla="val 16670"/>
              </a:avLst>
            </a:prstGeom>
            <a:grpFill/>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a:defRPr/>
              </a:pPr>
              <a:r>
                <a:rPr lang="en-US" sz="1400" b="1" dirty="0">
                  <a:solidFill>
                    <a:srgbClr val="FFFFFF"/>
                  </a:solidFill>
                </a:rPr>
                <a:t>Entity</a:t>
              </a:r>
            </a:p>
            <a:p>
              <a:pPr marL="177800">
                <a:defRPr/>
              </a:pPr>
              <a:r>
                <a:rPr lang="en-US" sz="1400" dirty="0">
                  <a:solidFill>
                    <a:srgbClr val="FFFFFF"/>
                  </a:solidFill>
                </a:rPr>
                <a:t>Name</a:t>
              </a:r>
            </a:p>
            <a:p>
              <a:pPr marL="177800">
                <a:defRPr/>
              </a:pPr>
              <a:r>
                <a:rPr lang="en-US" sz="1400" dirty="0">
                  <a:solidFill>
                    <a:srgbClr val="FFFFFF"/>
                  </a:solidFill>
                </a:rPr>
                <a:t>Address</a:t>
              </a:r>
            </a:p>
            <a:p>
              <a:pPr marL="177800">
                <a:defRPr/>
              </a:pPr>
              <a:r>
                <a:rPr lang="en-US" sz="1400" dirty="0">
                  <a:solidFill>
                    <a:srgbClr val="FFFFFF"/>
                  </a:solidFill>
                </a:rPr>
                <a:t>VAT Number</a:t>
              </a:r>
            </a:p>
            <a:p>
              <a:pPr marL="177800">
                <a:defRPr/>
              </a:pPr>
              <a:r>
                <a:rPr lang="en-US" sz="1400" dirty="0">
                  <a:solidFill>
                    <a:srgbClr val="FFFFFF"/>
                  </a:solidFill>
                </a:rPr>
                <a:t>Passport</a:t>
              </a:r>
            </a:p>
            <a:p>
              <a:pPr marL="177800">
                <a:defRPr/>
              </a:pPr>
              <a:r>
                <a:rPr lang="en-US" sz="1400" dirty="0">
                  <a:solidFill>
                    <a:srgbClr val="FFFFFF"/>
                  </a:solidFill>
                </a:rPr>
                <a:t>…</a:t>
              </a:r>
            </a:p>
            <a:p>
              <a:pPr>
                <a:defRPr/>
              </a:pPr>
              <a:endParaRPr lang="en-US" b="1" dirty="0">
                <a:solidFill>
                  <a:srgbClr val="FFFFFF"/>
                </a:solidFill>
              </a:endParaRPr>
            </a:p>
          </p:txBody>
        </p:sp>
        <p:sp>
          <p:nvSpPr>
            <p:cNvPr id="8" name="Rounded Rectangle 4"/>
            <p:cNvSpPr/>
            <p:nvPr/>
          </p:nvSpPr>
          <p:spPr>
            <a:xfrm>
              <a:off x="1272960" y="1520734"/>
              <a:ext cx="1494582" cy="1013260"/>
            </a:xfrm>
            <a:prstGeom prst="rect">
              <a:avLst/>
            </a:prstGeom>
            <a:grpFill/>
            <a:sp3d/>
          </p:spPr>
          <p:style>
            <a:lnRef idx="0">
              <a:scrgbClr r="0" g="0" b="0"/>
            </a:lnRef>
            <a:fillRef idx="0">
              <a:scrgbClr r="0" g="0" b="0"/>
            </a:fillRef>
            <a:effectRef idx="0">
              <a:scrgbClr r="0" g="0" b="0"/>
            </a:effectRef>
            <a:fontRef idx="minor">
              <a:schemeClr val="lt1"/>
            </a:fontRef>
          </p:style>
          <p:txBody>
            <a:bodyPr lIns="148590" tIns="148590" rIns="148590" bIns="148590" spcCol="1270" anchor="ctr"/>
            <a:lstStyle/>
            <a:p>
              <a:pPr algn="ctr" defTabSz="1733550">
                <a:lnSpc>
                  <a:spcPct val="90000"/>
                </a:lnSpc>
                <a:spcAft>
                  <a:spcPct val="35000"/>
                </a:spcAft>
                <a:defRPr/>
              </a:pPr>
              <a:endParaRPr lang="en-US" sz="3900"/>
            </a:p>
          </p:txBody>
        </p:sp>
      </p:grpSp>
      <p:grpSp>
        <p:nvGrpSpPr>
          <p:cNvPr id="9" name="Group 8"/>
          <p:cNvGrpSpPr/>
          <p:nvPr/>
        </p:nvGrpSpPr>
        <p:grpSpPr>
          <a:xfrm>
            <a:off x="4614863" y="1210706"/>
            <a:ext cx="1208231" cy="713928"/>
            <a:chOff x="3077038" y="1187532"/>
            <a:chExt cx="1316832" cy="812389"/>
          </a:xfrm>
          <a:solidFill>
            <a:schemeClr val="accent2">
              <a:lumMod val="40000"/>
              <a:lumOff val="60000"/>
            </a:schemeClr>
          </a:solidFill>
        </p:grpSpPr>
        <p:sp>
          <p:nvSpPr>
            <p:cNvPr id="10" name="Can 9"/>
            <p:cNvSpPr/>
            <p:nvPr/>
          </p:nvSpPr>
          <p:spPr>
            <a:xfrm>
              <a:off x="3077038" y="1187532"/>
              <a:ext cx="914400" cy="788639"/>
            </a:xfrm>
            <a:prstGeom prst="can">
              <a:avLst/>
            </a:prstGeom>
            <a:grpFill/>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a:p>
          </p:txBody>
        </p:sp>
        <p:sp>
          <p:nvSpPr>
            <p:cNvPr id="11" name="Can 10"/>
            <p:cNvSpPr/>
            <p:nvPr/>
          </p:nvSpPr>
          <p:spPr>
            <a:xfrm>
              <a:off x="3740077" y="1496291"/>
              <a:ext cx="653793" cy="503630"/>
            </a:xfrm>
            <a:prstGeom prst="can">
              <a:avLst/>
            </a:prstGeom>
            <a:grpFill/>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a:p>
          </p:txBody>
        </p:sp>
      </p:grpSp>
      <p:sp>
        <p:nvSpPr>
          <p:cNvPr id="12" name="Cloud 11"/>
          <p:cNvSpPr/>
          <p:nvPr/>
        </p:nvSpPr>
        <p:spPr>
          <a:xfrm>
            <a:off x="4221830" y="5155320"/>
            <a:ext cx="1667080" cy="573984"/>
          </a:xfrm>
          <a:prstGeom prst="cloud">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a:p>
        </p:txBody>
      </p:sp>
      <p:grpSp>
        <p:nvGrpSpPr>
          <p:cNvPr id="13" name="Group 12"/>
          <p:cNvGrpSpPr/>
          <p:nvPr/>
        </p:nvGrpSpPr>
        <p:grpSpPr>
          <a:xfrm>
            <a:off x="3675926" y="5723399"/>
            <a:ext cx="908294" cy="492633"/>
            <a:chOff x="3077038" y="1187532"/>
            <a:chExt cx="1316832" cy="812389"/>
          </a:xfr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6200000" scaled="1"/>
            <a:tileRect/>
          </a:gradFill>
        </p:grpSpPr>
        <p:sp>
          <p:nvSpPr>
            <p:cNvPr id="14" name="Can 13"/>
            <p:cNvSpPr/>
            <p:nvPr/>
          </p:nvSpPr>
          <p:spPr>
            <a:xfrm>
              <a:off x="3077038" y="1187532"/>
              <a:ext cx="914400" cy="788639"/>
            </a:xfrm>
            <a:prstGeom prst="can">
              <a:avLst/>
            </a:prstGeom>
            <a:grpFill/>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a:p>
          </p:txBody>
        </p:sp>
        <p:sp>
          <p:nvSpPr>
            <p:cNvPr id="15" name="Can 14"/>
            <p:cNvSpPr/>
            <p:nvPr/>
          </p:nvSpPr>
          <p:spPr>
            <a:xfrm>
              <a:off x="3740077" y="1496291"/>
              <a:ext cx="653793" cy="503630"/>
            </a:xfrm>
            <a:prstGeom prst="can">
              <a:avLst/>
            </a:prstGeom>
            <a:grpFill/>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a:p>
          </p:txBody>
        </p:sp>
      </p:grpSp>
      <p:grpSp>
        <p:nvGrpSpPr>
          <p:cNvPr id="16" name="Group 15"/>
          <p:cNvGrpSpPr/>
          <p:nvPr/>
        </p:nvGrpSpPr>
        <p:grpSpPr>
          <a:xfrm>
            <a:off x="5042679" y="5910630"/>
            <a:ext cx="908294" cy="492633"/>
            <a:chOff x="3077038" y="1187532"/>
            <a:chExt cx="1316832" cy="812389"/>
          </a:xfrm>
          <a:gradFill flip="none" rotWithShape="1">
            <a:gsLst>
              <a:gs pos="0">
                <a:srgbClr val="000000">
                  <a:tint val="66000"/>
                  <a:satMod val="160000"/>
                </a:srgbClr>
              </a:gs>
              <a:gs pos="50000">
                <a:srgbClr val="000000">
                  <a:tint val="44500"/>
                  <a:satMod val="160000"/>
                </a:srgbClr>
              </a:gs>
              <a:gs pos="100000">
                <a:srgbClr val="000000">
                  <a:tint val="23500"/>
                  <a:satMod val="160000"/>
                </a:srgbClr>
              </a:gs>
            </a:gsLst>
            <a:lin ang="16200000" scaled="1"/>
            <a:tileRect/>
          </a:gradFill>
        </p:grpSpPr>
        <p:sp>
          <p:nvSpPr>
            <p:cNvPr id="17" name="Can 16"/>
            <p:cNvSpPr/>
            <p:nvPr/>
          </p:nvSpPr>
          <p:spPr>
            <a:xfrm>
              <a:off x="3077038" y="1187532"/>
              <a:ext cx="914400" cy="788639"/>
            </a:xfrm>
            <a:prstGeom prst="can">
              <a:avLst/>
            </a:prstGeom>
            <a:grpFill/>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a:p>
          </p:txBody>
        </p:sp>
        <p:sp>
          <p:nvSpPr>
            <p:cNvPr id="18" name="Can 17"/>
            <p:cNvSpPr/>
            <p:nvPr/>
          </p:nvSpPr>
          <p:spPr>
            <a:xfrm>
              <a:off x="3740077" y="1496291"/>
              <a:ext cx="653793" cy="503630"/>
            </a:xfrm>
            <a:prstGeom prst="can">
              <a:avLst/>
            </a:prstGeom>
            <a:grpFill/>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a:p>
          </p:txBody>
        </p:sp>
      </p:grpSp>
      <p:sp>
        <p:nvSpPr>
          <p:cNvPr id="19" name="Up-Down Arrow 18"/>
          <p:cNvSpPr/>
          <p:nvPr/>
        </p:nvSpPr>
        <p:spPr>
          <a:xfrm>
            <a:off x="4876620" y="4519499"/>
            <a:ext cx="444664" cy="534378"/>
          </a:xfrm>
          <a:prstGeom prst="upDownArrow">
            <a:avLst/>
          </a:prstGeom>
          <a:solidFill>
            <a:schemeClr val="accent5">
              <a:lumMod val="20000"/>
              <a:lumOff val="80000"/>
            </a:schemeClr>
          </a:solidFill>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en-US"/>
          </a:p>
        </p:txBody>
      </p:sp>
      <p:sp>
        <p:nvSpPr>
          <p:cNvPr id="20" name="Left-Right-Up Arrow 19"/>
          <p:cNvSpPr/>
          <p:nvPr/>
        </p:nvSpPr>
        <p:spPr>
          <a:xfrm>
            <a:off x="6465951" y="3148789"/>
            <a:ext cx="1630050" cy="927393"/>
          </a:xfrm>
          <a:prstGeom prst="leftRightUpArrow">
            <a:avLst>
              <a:gd name="adj1" fmla="val 36173"/>
              <a:gd name="adj2" fmla="val 33379"/>
              <a:gd name="adj3" fmla="val 25000"/>
            </a:avLst>
          </a:prstGeom>
          <a:solidFill>
            <a:schemeClr val="accent5">
              <a:lumMod val="20000"/>
              <a:lumOff val="80000"/>
            </a:schemeClr>
          </a:solidFill>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en-US"/>
          </a:p>
        </p:txBody>
      </p:sp>
      <p:grpSp>
        <p:nvGrpSpPr>
          <p:cNvPr id="21" name="Group 44"/>
          <p:cNvGrpSpPr>
            <a:grpSpLocks/>
          </p:cNvGrpSpPr>
          <p:nvPr/>
        </p:nvGrpSpPr>
        <p:grpSpPr bwMode="auto">
          <a:xfrm>
            <a:off x="8518252" y="2926345"/>
            <a:ext cx="1718567" cy="1850081"/>
            <a:chOff x="7188761" y="3175698"/>
            <a:chExt cx="1574323" cy="1620212"/>
          </a:xfrm>
        </p:grpSpPr>
        <p:pic>
          <p:nvPicPr>
            <p:cNvPr id="22" name="Picture 8" descr="man_comp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4928" y="3175698"/>
              <a:ext cx="1311281" cy="118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4"/>
            <p:cNvSpPr txBox="1">
              <a:spLocks noChangeArrowheads="1"/>
            </p:cNvSpPr>
            <p:nvPr/>
          </p:nvSpPr>
          <p:spPr bwMode="auto">
            <a:xfrm>
              <a:off x="7188761" y="4391606"/>
              <a:ext cx="1574323" cy="40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50000"/>
                </a:lnSpc>
                <a:spcBef>
                  <a:spcPct val="50000"/>
                </a:spcBef>
              </a:pPr>
              <a:r>
                <a:rPr lang="en-GB" altLang="en-US" sz="1600" b="1" dirty="0">
                  <a:solidFill>
                    <a:srgbClr val="000066"/>
                  </a:solidFill>
                  <a:latin typeface="+mn-lt"/>
                </a:rPr>
                <a:t>CASE</a:t>
              </a:r>
            </a:p>
            <a:p>
              <a:pPr algn="ctr">
                <a:lnSpc>
                  <a:spcPct val="50000"/>
                </a:lnSpc>
                <a:spcBef>
                  <a:spcPct val="50000"/>
                </a:spcBef>
              </a:pPr>
              <a:r>
                <a:rPr lang="en-GB" altLang="en-US" sz="1600" b="1" dirty="0">
                  <a:solidFill>
                    <a:srgbClr val="000066"/>
                  </a:solidFill>
                  <a:latin typeface="+mn-lt"/>
                </a:rPr>
                <a:t>MANAGEMENT</a:t>
              </a:r>
            </a:p>
          </p:txBody>
        </p:sp>
      </p:grpSp>
      <p:sp>
        <p:nvSpPr>
          <p:cNvPr id="24" name="Flowchart: Connector 23"/>
          <p:cNvSpPr/>
          <p:nvPr/>
        </p:nvSpPr>
        <p:spPr>
          <a:xfrm>
            <a:off x="6146380" y="2077804"/>
            <a:ext cx="2238589" cy="887162"/>
          </a:xfrm>
          <a:prstGeom prst="flowChartConnector">
            <a:avLst/>
          </a:prstGeom>
          <a:solidFill>
            <a:schemeClr val="accent3"/>
          </a:solidFill>
        </p:spPr>
        <p:style>
          <a:lnRef idx="0">
            <a:schemeClr val="accent3"/>
          </a:lnRef>
          <a:fillRef idx="3">
            <a:schemeClr val="accent3"/>
          </a:fillRef>
          <a:effectRef idx="3">
            <a:schemeClr val="accent3"/>
          </a:effectRef>
          <a:fontRef idx="minor">
            <a:schemeClr val="lt1"/>
          </a:fontRef>
        </p:style>
        <p:txBody>
          <a:bodyPr anchor="ctr"/>
          <a:lstStyle/>
          <a:p>
            <a:pPr algn="ctr">
              <a:defRPr/>
            </a:pPr>
            <a:r>
              <a:rPr lang="en-US" sz="1400" b="1" dirty="0" err="1" smtClean="0">
                <a:solidFill>
                  <a:srgbClr val="FFFFFF"/>
                </a:solidFill>
                <a:cs typeface="Calibri" pitchFamily="34" charset="0"/>
              </a:rPr>
              <a:t>Fraude</a:t>
            </a:r>
            <a:r>
              <a:rPr lang="en-US" sz="1400" b="1" dirty="0" smtClean="0">
                <a:solidFill>
                  <a:srgbClr val="FFFFFF"/>
                </a:solidFill>
                <a:cs typeface="Calibri" pitchFamily="34" charset="0"/>
              </a:rPr>
              <a:t> </a:t>
            </a:r>
            <a:r>
              <a:rPr lang="en-US" sz="1400" b="1" dirty="0" err="1" smtClean="0">
                <a:solidFill>
                  <a:srgbClr val="FFFFFF"/>
                </a:solidFill>
                <a:cs typeface="Calibri" pitchFamily="34" charset="0"/>
              </a:rPr>
              <a:t>em</a:t>
            </a:r>
            <a:r>
              <a:rPr lang="en-US" sz="1400" b="1" dirty="0" smtClean="0">
                <a:solidFill>
                  <a:srgbClr val="FFFFFF"/>
                </a:solidFill>
                <a:cs typeface="Calibri" pitchFamily="34" charset="0"/>
              </a:rPr>
              <a:t> tempo real / </a:t>
            </a:r>
            <a:r>
              <a:rPr lang="en-US" sz="1400" b="1" dirty="0" err="1" smtClean="0">
                <a:solidFill>
                  <a:srgbClr val="FFFFFF"/>
                </a:solidFill>
                <a:cs typeface="Calibri" pitchFamily="34" charset="0"/>
              </a:rPr>
              <a:t>Similaridade</a:t>
            </a:r>
            <a:r>
              <a:rPr lang="en-US" sz="1400" b="1" dirty="0" smtClean="0">
                <a:solidFill>
                  <a:srgbClr val="FFFFFF"/>
                </a:solidFill>
                <a:cs typeface="Calibri" pitchFamily="34" charset="0"/>
              </a:rPr>
              <a:t> das </a:t>
            </a:r>
            <a:r>
              <a:rPr lang="en-US" sz="1400" b="1" dirty="0" err="1" smtClean="0">
                <a:solidFill>
                  <a:srgbClr val="FFFFFF"/>
                </a:solidFill>
                <a:cs typeface="Calibri" pitchFamily="34" charset="0"/>
              </a:rPr>
              <a:t>informações</a:t>
            </a:r>
            <a:r>
              <a:rPr lang="en-US" sz="1400" b="1" dirty="0" smtClean="0">
                <a:solidFill>
                  <a:srgbClr val="FFFFFF"/>
                </a:solidFill>
                <a:cs typeface="Calibri" pitchFamily="34" charset="0"/>
              </a:rPr>
              <a:t> de </a:t>
            </a:r>
            <a:r>
              <a:rPr lang="en-US" sz="1400" b="1" dirty="0" err="1" smtClean="0">
                <a:solidFill>
                  <a:srgbClr val="FFFFFF"/>
                </a:solidFill>
                <a:cs typeface="Calibri" pitchFamily="34" charset="0"/>
              </a:rPr>
              <a:t>Risco</a:t>
            </a:r>
            <a:endParaRPr lang="en-US" sz="1400" b="1" dirty="0">
              <a:solidFill>
                <a:srgbClr val="FFFFFF"/>
              </a:solidFill>
              <a:cs typeface="Calibri" pitchFamily="34" charset="0"/>
            </a:endParaRPr>
          </a:p>
        </p:txBody>
      </p:sp>
      <p:grpSp>
        <p:nvGrpSpPr>
          <p:cNvPr id="25" name="Group 50"/>
          <p:cNvGrpSpPr>
            <a:grpSpLocks/>
          </p:cNvGrpSpPr>
          <p:nvPr/>
        </p:nvGrpSpPr>
        <p:grpSpPr bwMode="auto">
          <a:xfrm>
            <a:off x="3530327" y="2584070"/>
            <a:ext cx="2921000" cy="1736725"/>
            <a:chOff x="1751378" y="2572530"/>
            <a:chExt cx="3184076" cy="1976718"/>
          </a:xfrm>
        </p:grpSpPr>
        <p:graphicFrame>
          <p:nvGraphicFramePr>
            <p:cNvPr id="26" name="Diagram 25"/>
            <p:cNvGraphicFramePr/>
            <p:nvPr/>
          </p:nvGraphicFramePr>
          <p:xfrm>
            <a:off x="1751378" y="2572530"/>
            <a:ext cx="3184076" cy="1840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TextBox 27"/>
            <p:cNvSpPr txBox="1"/>
            <p:nvPr/>
          </p:nvSpPr>
          <p:spPr>
            <a:xfrm>
              <a:off x="2665069" y="4272797"/>
              <a:ext cx="1704518" cy="276451"/>
            </a:xfrm>
            <a:prstGeom prst="rect">
              <a:avLst/>
            </a:prstGeom>
            <a:noFill/>
          </p:spPr>
          <p:txBody>
            <a:bodyPr wrap="none">
              <a:spAutoFit/>
            </a:bodyPr>
            <a:lstStyle/>
            <a:p>
              <a:pPr>
                <a:defRPr/>
              </a:pPr>
              <a:r>
                <a:rPr lang="en-US" sz="1200" b="1" dirty="0">
                  <a:solidFill>
                    <a:schemeClr val="bg1">
                      <a:lumMod val="50000"/>
                      <a:lumOff val="50000"/>
                    </a:schemeClr>
                  </a:solidFill>
                  <a:latin typeface="Calibri" pitchFamily="34" charset="0"/>
                  <a:cs typeface="Calibri" pitchFamily="34" charset="0"/>
                </a:rPr>
                <a:t>RAID Subs Fraud Engine</a:t>
              </a:r>
            </a:p>
          </p:txBody>
        </p:sp>
      </p:grpSp>
      <p:sp>
        <p:nvSpPr>
          <p:cNvPr id="29" name="Up-Down Arrow 28"/>
          <p:cNvSpPr/>
          <p:nvPr/>
        </p:nvSpPr>
        <p:spPr>
          <a:xfrm>
            <a:off x="4876837" y="2056006"/>
            <a:ext cx="444664" cy="534378"/>
          </a:xfrm>
          <a:prstGeom prst="upDownArrow">
            <a:avLst/>
          </a:prstGeom>
          <a:solidFill>
            <a:schemeClr val="accent5">
              <a:lumMod val="20000"/>
              <a:lumOff val="80000"/>
            </a:schemeClr>
          </a:solidFill>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en-US"/>
          </a:p>
        </p:txBody>
      </p:sp>
      <p:sp>
        <p:nvSpPr>
          <p:cNvPr id="30" name="TextBox 29"/>
          <p:cNvSpPr txBox="1"/>
          <p:nvPr/>
        </p:nvSpPr>
        <p:spPr>
          <a:xfrm>
            <a:off x="3855764" y="4239833"/>
            <a:ext cx="3611758" cy="307777"/>
          </a:xfrm>
          <a:prstGeom prst="rect">
            <a:avLst/>
          </a:prstGeom>
          <a:noFill/>
        </p:spPr>
        <p:txBody>
          <a:bodyPr wrap="none">
            <a:spAutoFit/>
          </a:bodyPr>
          <a:lstStyle/>
          <a:p>
            <a:pPr>
              <a:defRPr/>
            </a:pPr>
            <a:r>
              <a:rPr lang="en-US" sz="1400" b="1" dirty="0" err="1" smtClean="0">
                <a:latin typeface="Calibri" pitchFamily="34" charset="0"/>
                <a:cs typeface="Calibri" pitchFamily="34" charset="0"/>
              </a:rPr>
              <a:t>Componente</a:t>
            </a:r>
            <a:r>
              <a:rPr lang="en-US" sz="1400" b="1" dirty="0" smtClean="0">
                <a:latin typeface="Calibri" pitchFamily="34" charset="0"/>
                <a:cs typeface="Calibri" pitchFamily="34" charset="0"/>
              </a:rPr>
              <a:t> de </a:t>
            </a:r>
            <a:r>
              <a:rPr lang="en-US" sz="1400" b="1" dirty="0" err="1" smtClean="0">
                <a:latin typeface="Calibri" pitchFamily="34" charset="0"/>
                <a:cs typeface="Calibri" pitchFamily="34" charset="0"/>
              </a:rPr>
              <a:t>subscrição</a:t>
            </a:r>
            <a:r>
              <a:rPr lang="en-US" sz="1400" b="1" dirty="0" smtClean="0">
                <a:latin typeface="Calibri" pitchFamily="34" charset="0"/>
                <a:cs typeface="Calibri" pitchFamily="34" charset="0"/>
              </a:rPr>
              <a:t> de </a:t>
            </a:r>
            <a:r>
              <a:rPr lang="en-US" sz="1400" b="1" dirty="0" err="1" smtClean="0">
                <a:latin typeface="Calibri" pitchFamily="34" charset="0"/>
                <a:cs typeface="Calibri" pitchFamily="34" charset="0"/>
              </a:rPr>
              <a:t>Fraude</a:t>
            </a:r>
            <a:r>
              <a:rPr lang="en-US" sz="1400" b="1" dirty="0" smtClean="0">
                <a:latin typeface="Calibri" pitchFamily="34" charset="0"/>
                <a:cs typeface="Calibri" pitchFamily="34" charset="0"/>
              </a:rPr>
              <a:t> do RAID</a:t>
            </a:r>
            <a:endParaRPr lang="en-US" sz="1400" b="1" dirty="0">
              <a:latin typeface="Calibri" pitchFamily="34" charset="0"/>
              <a:cs typeface="Calibri" pitchFamily="34" charset="0"/>
            </a:endParaRPr>
          </a:p>
        </p:txBody>
      </p:sp>
      <p:sp>
        <p:nvSpPr>
          <p:cNvPr id="31" name="Right Arrow 30"/>
          <p:cNvSpPr/>
          <p:nvPr/>
        </p:nvSpPr>
        <p:spPr>
          <a:xfrm>
            <a:off x="3718130" y="3134721"/>
            <a:ext cx="401064" cy="547529"/>
          </a:xfrm>
          <a:prstGeom prst="rightArrow">
            <a:avLst/>
          </a:prstGeom>
          <a:solidFill>
            <a:schemeClr val="accent5">
              <a:lumMod val="20000"/>
              <a:lumOff val="80000"/>
            </a:schemeClr>
          </a:solidFill>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en-US"/>
          </a:p>
        </p:txBody>
      </p:sp>
      <p:sp>
        <p:nvSpPr>
          <p:cNvPr id="32" name="Rectangle 31"/>
          <p:cNvSpPr/>
          <p:nvPr/>
        </p:nvSpPr>
        <p:spPr>
          <a:xfrm>
            <a:off x="6372019" y="5246311"/>
            <a:ext cx="2674997" cy="830997"/>
          </a:xfrm>
          <a:prstGeom prst="rect">
            <a:avLst/>
          </a:prstGeom>
        </p:spPr>
        <p:txBody>
          <a:bodyPr wrap="square">
            <a:spAutoFit/>
          </a:bodyPr>
          <a:lstStyle/>
          <a:p>
            <a:pPr>
              <a:defRPr/>
            </a:pPr>
            <a:r>
              <a:rPr lang="pt-BR" sz="1600" dirty="0"/>
              <a:t>Validação de dados de inscrição on-line com bancos de dados externos</a:t>
            </a:r>
            <a:endParaRPr lang="en-US" sz="1600" dirty="0"/>
          </a:p>
        </p:txBody>
      </p:sp>
      <p:sp>
        <p:nvSpPr>
          <p:cNvPr id="33" name="Rectangle 32"/>
          <p:cNvSpPr/>
          <p:nvPr/>
        </p:nvSpPr>
        <p:spPr>
          <a:xfrm>
            <a:off x="6146381" y="793957"/>
            <a:ext cx="2787855" cy="830997"/>
          </a:xfrm>
          <a:prstGeom prst="rect">
            <a:avLst/>
          </a:prstGeom>
        </p:spPr>
        <p:txBody>
          <a:bodyPr wrap="square">
            <a:spAutoFit/>
          </a:bodyPr>
          <a:lstStyle/>
          <a:p>
            <a:pPr>
              <a:defRPr/>
            </a:pPr>
            <a:r>
              <a:rPr lang="pt-BR" sz="1600" dirty="0"/>
              <a:t>Base de Dados de Entidades de Risco de Fraude e Risco de Crédito (lista negra)</a:t>
            </a:r>
            <a:endParaRPr lang="en-US" sz="1600" dirty="0"/>
          </a:p>
        </p:txBody>
      </p:sp>
      <p:sp>
        <p:nvSpPr>
          <p:cNvPr id="34" name="Rectangle 33"/>
          <p:cNvSpPr/>
          <p:nvPr/>
        </p:nvSpPr>
        <p:spPr>
          <a:xfrm>
            <a:off x="5888910" y="5319435"/>
            <a:ext cx="436145" cy="479050"/>
          </a:xfrm>
          <a:prstGeom prst="rect">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pt-PT" dirty="0" smtClean="0">
                <a:solidFill>
                  <a:schemeClr val="tx1"/>
                </a:solidFill>
                <a:latin typeface="Tahoma" pitchFamily="34" charset="0"/>
                <a:cs typeface="Tahoma" pitchFamily="34" charset="0"/>
              </a:rPr>
              <a:t>6</a:t>
            </a:r>
            <a:endParaRPr lang="en-US" dirty="0">
              <a:solidFill>
                <a:schemeClr val="tx1"/>
              </a:solidFill>
              <a:latin typeface="Tahoma" pitchFamily="34" charset="0"/>
              <a:cs typeface="Tahoma" pitchFamily="34" charset="0"/>
            </a:endParaRPr>
          </a:p>
        </p:txBody>
      </p:sp>
      <p:sp>
        <p:nvSpPr>
          <p:cNvPr id="35" name="Rectangle 34"/>
          <p:cNvSpPr/>
          <p:nvPr/>
        </p:nvSpPr>
        <p:spPr>
          <a:xfrm>
            <a:off x="8543679" y="2812093"/>
            <a:ext cx="436145" cy="479050"/>
          </a:xfrm>
          <a:prstGeom prst="rect">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pt-PT" dirty="0" smtClean="0">
                <a:solidFill>
                  <a:schemeClr val="tx1"/>
                </a:solidFill>
                <a:latin typeface="Tahoma" pitchFamily="34" charset="0"/>
                <a:cs typeface="Tahoma" pitchFamily="34" charset="0"/>
              </a:rPr>
              <a:t>5</a:t>
            </a:r>
            <a:endParaRPr lang="en-US" dirty="0">
              <a:solidFill>
                <a:schemeClr val="tx1"/>
              </a:solidFill>
              <a:latin typeface="Tahoma" pitchFamily="34" charset="0"/>
              <a:cs typeface="Tahoma" pitchFamily="34" charset="0"/>
            </a:endParaRPr>
          </a:p>
        </p:txBody>
      </p:sp>
      <p:sp>
        <p:nvSpPr>
          <p:cNvPr id="36" name="Rectangle 35"/>
          <p:cNvSpPr/>
          <p:nvPr/>
        </p:nvSpPr>
        <p:spPr>
          <a:xfrm>
            <a:off x="5653184" y="873961"/>
            <a:ext cx="436145" cy="479050"/>
          </a:xfrm>
          <a:prstGeom prst="rect">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pt-PT" dirty="0" smtClean="0">
                <a:solidFill>
                  <a:schemeClr val="tx1"/>
                </a:solidFill>
                <a:latin typeface="Tahoma" pitchFamily="34" charset="0"/>
                <a:cs typeface="Tahoma" pitchFamily="34" charset="0"/>
              </a:rPr>
              <a:t>4</a:t>
            </a:r>
            <a:endParaRPr lang="en-US" dirty="0">
              <a:solidFill>
                <a:schemeClr val="tx1"/>
              </a:solidFill>
              <a:latin typeface="Tahoma" pitchFamily="34" charset="0"/>
              <a:cs typeface="Tahoma" pitchFamily="34" charset="0"/>
            </a:endParaRPr>
          </a:p>
        </p:txBody>
      </p:sp>
      <p:sp>
        <p:nvSpPr>
          <p:cNvPr id="37" name="Rectangle 36"/>
          <p:cNvSpPr/>
          <p:nvPr/>
        </p:nvSpPr>
        <p:spPr>
          <a:xfrm>
            <a:off x="5379120" y="2766876"/>
            <a:ext cx="436145" cy="479050"/>
          </a:xfrm>
          <a:prstGeom prst="rect">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pt-PT" dirty="0" smtClean="0">
                <a:solidFill>
                  <a:schemeClr val="tx1"/>
                </a:solidFill>
                <a:latin typeface="Tahoma" pitchFamily="34" charset="0"/>
                <a:cs typeface="Tahoma" pitchFamily="34" charset="0"/>
              </a:rPr>
              <a:t>3</a:t>
            </a:r>
            <a:endParaRPr lang="en-US" dirty="0">
              <a:solidFill>
                <a:schemeClr val="tx1"/>
              </a:solidFill>
              <a:latin typeface="Tahoma" pitchFamily="34" charset="0"/>
              <a:cs typeface="Tahoma" pitchFamily="34" charset="0"/>
            </a:endParaRPr>
          </a:p>
        </p:txBody>
      </p:sp>
      <p:sp>
        <p:nvSpPr>
          <p:cNvPr id="38" name="Rectangle 37"/>
          <p:cNvSpPr/>
          <p:nvPr/>
        </p:nvSpPr>
        <p:spPr>
          <a:xfrm>
            <a:off x="4431595" y="3741594"/>
            <a:ext cx="436145" cy="479050"/>
          </a:xfrm>
          <a:prstGeom prst="rect">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pt-PT" dirty="0" smtClean="0">
                <a:solidFill>
                  <a:schemeClr val="tx1"/>
                </a:solidFill>
                <a:latin typeface="Tahoma" pitchFamily="34" charset="0"/>
                <a:cs typeface="Tahoma" pitchFamily="34" charset="0"/>
              </a:rPr>
              <a:t>2</a:t>
            </a:r>
            <a:endParaRPr lang="en-US" dirty="0">
              <a:solidFill>
                <a:schemeClr val="tx1"/>
              </a:solidFill>
              <a:latin typeface="Tahoma" pitchFamily="34" charset="0"/>
              <a:cs typeface="Tahoma" pitchFamily="34" charset="0"/>
            </a:endParaRPr>
          </a:p>
        </p:txBody>
      </p:sp>
      <p:sp>
        <p:nvSpPr>
          <p:cNvPr id="39" name="Rectangle 38"/>
          <p:cNvSpPr/>
          <p:nvPr/>
        </p:nvSpPr>
        <p:spPr>
          <a:xfrm>
            <a:off x="3189672" y="2471326"/>
            <a:ext cx="436145" cy="479050"/>
          </a:xfrm>
          <a:prstGeom prst="rect">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pt-PT" dirty="0" smtClean="0">
                <a:solidFill>
                  <a:schemeClr val="tx1"/>
                </a:solidFill>
                <a:latin typeface="Tahoma" pitchFamily="34" charset="0"/>
                <a:cs typeface="Tahoma" pitchFamily="34" charset="0"/>
              </a:rPr>
              <a:t>1</a:t>
            </a:r>
            <a:endParaRPr lang="en-US" dirty="0">
              <a:solidFill>
                <a:schemeClr val="tx1"/>
              </a:solidFill>
              <a:latin typeface="Tahoma" pitchFamily="34" charset="0"/>
              <a:cs typeface="Tahoma" pitchFamily="34" charset="0"/>
            </a:endParaRPr>
          </a:p>
        </p:txBody>
      </p:sp>
      <p:sp>
        <p:nvSpPr>
          <p:cNvPr id="40"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41" name="Text Placeholder 4"/>
          <p:cNvSpPr>
            <a:spLocks noGrp="1"/>
          </p:cNvSpPr>
          <p:nvPr>
            <p:ph type="body" sz="quarter" idx="11"/>
          </p:nvPr>
        </p:nvSpPr>
        <p:spPr>
          <a:xfrm>
            <a:off x="596900" y="637696"/>
            <a:ext cx="10780184" cy="414928"/>
          </a:xfrm>
        </p:spPr>
        <p:txBody>
          <a:bodyPr>
            <a:normAutofit/>
          </a:bodyPr>
          <a:lstStyle/>
          <a:p>
            <a:r>
              <a:rPr lang="pt-BR" dirty="0" err="1" smtClean="0"/>
              <a:t>Subscription</a:t>
            </a:r>
            <a:r>
              <a:rPr lang="pt-BR" dirty="0" smtClean="0"/>
              <a:t> Fraude – Arquitetura</a:t>
            </a:r>
            <a:endParaRPr lang="en-US" dirty="0"/>
          </a:p>
        </p:txBody>
      </p:sp>
    </p:spTree>
    <p:extLst>
      <p:ext uri="{BB962C8B-B14F-4D97-AF65-F5344CB8AC3E}">
        <p14:creationId xmlns:p14="http://schemas.microsoft.com/office/powerpoint/2010/main" val="483766531"/>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txBox="1">
            <a:spLocks/>
          </p:cNvSpPr>
          <p:nvPr/>
        </p:nvSpPr>
        <p:spPr>
          <a:xfrm>
            <a:off x="926611" y="1917299"/>
            <a:ext cx="10735733" cy="4167412"/>
          </a:xfrm>
          <a:prstGeom prst="rect">
            <a:avLst/>
          </a:prstGeom>
        </p:spPr>
        <p:txBody>
          <a:bodyPr/>
          <a:lstStyle>
            <a:lvl1pPr marL="0" indent="0" algn="l" defTabSz="914431" rtl="0" eaLnBrk="1" latinLnBrk="0" hangingPunct="1">
              <a:lnSpc>
                <a:spcPct val="85000"/>
              </a:lnSpc>
              <a:spcBef>
                <a:spcPct val="20000"/>
              </a:spcBef>
              <a:spcAft>
                <a:spcPts val="700"/>
              </a:spcAft>
              <a:buClr>
                <a:srgbClr val="FC7216"/>
              </a:buClr>
              <a:buFont typeface="Arial" pitchFamily="34" charset="0"/>
              <a:buNone/>
              <a:defRPr sz="2000" kern="1200" baseline="0">
                <a:solidFill>
                  <a:schemeClr val="tx1"/>
                </a:solidFill>
                <a:latin typeface="Arial" pitchFamily="34" charset="0"/>
                <a:ea typeface="+mn-ea"/>
                <a:cs typeface="Arial" pitchFamily="34" charset="0"/>
              </a:defRPr>
            </a:lvl1pPr>
            <a:lvl2pPr marL="180981" indent="-180981" algn="l" defTabSz="914431" rtl="0" eaLnBrk="1" latinLnBrk="0" hangingPunct="1">
              <a:lnSpc>
                <a:spcPct val="85000"/>
              </a:lnSpc>
              <a:spcBef>
                <a:spcPct val="20000"/>
              </a:spcBef>
              <a:spcAft>
                <a:spcPts val="700"/>
              </a:spcAft>
              <a:buClr>
                <a:srgbClr val="FC7216"/>
              </a:buClr>
              <a:buSzPct val="80000"/>
              <a:buFont typeface="Century Gothic" pitchFamily="34" charset="0"/>
              <a:buChar char="●"/>
              <a:defRPr sz="2000" kern="1200">
                <a:solidFill>
                  <a:schemeClr val="tx1"/>
                </a:solidFill>
                <a:latin typeface="Arial" pitchFamily="34" charset="0"/>
                <a:ea typeface="+mn-ea"/>
                <a:cs typeface="Arial" pitchFamily="34" charset="0"/>
              </a:defRPr>
            </a:lvl2pPr>
            <a:lvl3pPr marL="361963" indent="-180981" algn="l" defTabSz="914431" rtl="0" eaLnBrk="1" latinLnBrk="0" hangingPunct="1">
              <a:lnSpc>
                <a:spcPct val="85000"/>
              </a:lnSpc>
              <a:spcBef>
                <a:spcPct val="20000"/>
              </a:spcBef>
              <a:spcAft>
                <a:spcPts val="700"/>
              </a:spcAft>
              <a:buClr>
                <a:srgbClr val="FC7216"/>
              </a:buClr>
              <a:buFont typeface="Arial" pitchFamily="34" charset="0"/>
              <a:buChar char="•"/>
              <a:defRPr sz="1800" kern="1200">
                <a:solidFill>
                  <a:schemeClr val="tx1"/>
                </a:solidFill>
                <a:latin typeface="Arial" pitchFamily="34" charset="0"/>
                <a:ea typeface="+mn-ea"/>
                <a:cs typeface="Arial" pitchFamily="34" charset="0"/>
              </a:defRPr>
            </a:lvl3pPr>
            <a:lvl4pPr marL="542944" indent="-180981" algn="l" defTabSz="914431" rtl="0" eaLnBrk="1" latinLnBrk="0" hangingPunct="1">
              <a:lnSpc>
                <a:spcPct val="85000"/>
              </a:lnSpc>
              <a:spcBef>
                <a:spcPct val="20000"/>
              </a:spcBef>
              <a:spcAft>
                <a:spcPts val="700"/>
              </a:spcAft>
              <a:buClr>
                <a:srgbClr val="FC7216"/>
              </a:buClr>
              <a:buSzPct val="50000"/>
              <a:buFont typeface="Courier New" pitchFamily="49" charset="0"/>
              <a:buChar char="o"/>
              <a:tabLst>
                <a:tab pos="361963" algn="l"/>
              </a:tabLst>
              <a:defRPr sz="1600" kern="1200">
                <a:solidFill>
                  <a:schemeClr val="tx1"/>
                </a:solidFill>
                <a:latin typeface="Arial" pitchFamily="34" charset="0"/>
                <a:ea typeface="+mn-ea"/>
                <a:cs typeface="Arial" pitchFamily="34" charset="0"/>
              </a:defRPr>
            </a:lvl4pPr>
            <a:lvl5pPr marL="2057471" indent="-228608" algn="l" defTabSz="914431"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86" indent="-228608" algn="l" defTabSz="9144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902" indent="-228608" algn="l" defTabSz="9144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117" indent="-228608" algn="l" defTabSz="9144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32" indent="-228608" algn="l" defTabSz="91443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gn="just">
              <a:spcBef>
                <a:spcPts val="2400"/>
              </a:spcBef>
              <a:buClrTx/>
              <a:buFont typeface="Arial" panose="020B0604020202020204" pitchFamily="34" charset="0"/>
              <a:buChar char="•"/>
              <a:defRPr/>
            </a:pPr>
            <a:r>
              <a:rPr lang="pt-BR" altLang="pt-PT" sz="1600" dirty="0"/>
              <a:t>Assim que uma ativação entrar no ambiente RAID FMS, os dados são processados e enviados para o componente SF (</a:t>
            </a:r>
            <a:r>
              <a:rPr lang="pt-BR" altLang="pt-PT" sz="1600" dirty="0" err="1"/>
              <a:t>Subscription</a:t>
            </a:r>
            <a:r>
              <a:rPr lang="pt-BR" altLang="pt-PT" sz="1600" dirty="0"/>
              <a:t> </a:t>
            </a:r>
            <a:r>
              <a:rPr lang="pt-BR" altLang="pt-PT" sz="1600" dirty="0" err="1"/>
              <a:t>Fraud</a:t>
            </a:r>
            <a:r>
              <a:rPr lang="pt-BR" altLang="pt-PT" sz="1600" dirty="0"/>
              <a:t>)</a:t>
            </a:r>
          </a:p>
          <a:p>
            <a:pPr marL="285750" indent="-285750" algn="just">
              <a:spcBef>
                <a:spcPts val="2400"/>
              </a:spcBef>
              <a:buClrTx/>
              <a:buFont typeface="Arial" panose="020B0604020202020204" pitchFamily="34" charset="0"/>
              <a:buChar char="•"/>
              <a:defRPr/>
            </a:pPr>
            <a:r>
              <a:rPr lang="pt-BR" altLang="pt-PT" sz="1600" dirty="0"/>
              <a:t>O componente SF começa limpando e normalizando a informação de modo que, quando a fase correspondente iniciar tudo está alinhada em contexto e significado</a:t>
            </a:r>
          </a:p>
          <a:p>
            <a:pPr marL="285750" indent="-285750" algn="just">
              <a:spcBef>
                <a:spcPts val="2400"/>
              </a:spcBef>
              <a:buClrTx/>
              <a:buFont typeface="Arial" panose="020B0604020202020204" pitchFamily="34" charset="0"/>
              <a:buChar char="•"/>
              <a:defRPr/>
            </a:pPr>
            <a:r>
              <a:rPr lang="pt-BR" altLang="pt-PT" sz="1600" dirty="0"/>
              <a:t>De acordo com a configuração do modelo, os dados são transformados e filtrados pelas regras culturais, linguísticas e comerciais.</a:t>
            </a:r>
          </a:p>
          <a:p>
            <a:pPr marL="285750" indent="-285750" algn="just">
              <a:spcBef>
                <a:spcPts val="2400"/>
              </a:spcBef>
              <a:buClrTx/>
              <a:buFont typeface="Arial" panose="020B0604020202020204" pitchFamily="34" charset="0"/>
              <a:buChar char="•"/>
              <a:defRPr/>
            </a:pPr>
            <a:r>
              <a:rPr lang="pt-BR" altLang="pt-PT" sz="1600" dirty="0"/>
              <a:t>A correspondência na lista negra é calculada com os pesos definidos na configuração do modelo. O </a:t>
            </a:r>
            <a:r>
              <a:rPr lang="pt-BR" altLang="pt-PT" sz="1600" dirty="0" err="1"/>
              <a:t>re-cálculo</a:t>
            </a:r>
            <a:r>
              <a:rPr lang="pt-BR" altLang="pt-PT" sz="1600" dirty="0"/>
              <a:t> de pesos pode ser feito quando os valores de correspondência específicos / individuais são alcançados</a:t>
            </a:r>
          </a:p>
          <a:p>
            <a:pPr marL="285750" indent="-285750" algn="just">
              <a:spcBef>
                <a:spcPts val="2400"/>
              </a:spcBef>
              <a:buClrTx/>
              <a:buFont typeface="Arial" panose="020B0604020202020204" pitchFamily="34" charset="0"/>
              <a:buChar char="•"/>
              <a:defRPr/>
            </a:pPr>
            <a:r>
              <a:rPr lang="pt-BR" altLang="pt-PT" sz="1600" dirty="0"/>
              <a:t>O valor final da partida e as semelhanças dos atributos individuais seguem o fluxo normal do processo FMS. Alertas e casos estarão disponíveis para análise de gerenciamento de </a:t>
            </a:r>
            <a:r>
              <a:rPr lang="pt-BR" altLang="pt-PT" sz="1600" dirty="0" smtClean="0"/>
              <a:t>casos</a:t>
            </a:r>
            <a:endParaRPr lang="pt-BR" altLang="pt-PT" sz="1600" dirty="0"/>
          </a:p>
        </p:txBody>
      </p:sp>
      <p:sp>
        <p:nvSpPr>
          <p:cNvPr id="12" name="Rectangle 11"/>
          <p:cNvSpPr/>
          <p:nvPr/>
        </p:nvSpPr>
        <p:spPr>
          <a:xfrm>
            <a:off x="467911" y="1908602"/>
            <a:ext cx="436145" cy="397245"/>
          </a:xfrm>
          <a:prstGeom prst="rect">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pt-PT" dirty="0" smtClean="0">
                <a:solidFill>
                  <a:schemeClr val="tx1"/>
                </a:solidFill>
                <a:latin typeface="Tahoma" pitchFamily="34" charset="0"/>
                <a:cs typeface="Tahoma" pitchFamily="34" charset="0"/>
              </a:rPr>
              <a:t>1</a:t>
            </a:r>
            <a:endParaRPr lang="en-US" dirty="0">
              <a:solidFill>
                <a:schemeClr val="tx1"/>
              </a:solidFill>
              <a:latin typeface="Tahoma" pitchFamily="34" charset="0"/>
              <a:cs typeface="Tahoma" pitchFamily="34" charset="0"/>
            </a:endParaRPr>
          </a:p>
        </p:txBody>
      </p:sp>
      <p:sp>
        <p:nvSpPr>
          <p:cNvPr id="13" name="Rectangle 12"/>
          <p:cNvSpPr/>
          <p:nvPr/>
        </p:nvSpPr>
        <p:spPr>
          <a:xfrm>
            <a:off x="479188" y="2728562"/>
            <a:ext cx="436145" cy="397245"/>
          </a:xfrm>
          <a:prstGeom prst="rect">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pt-PT" dirty="0" smtClean="0">
                <a:solidFill>
                  <a:schemeClr val="tx1"/>
                </a:solidFill>
                <a:latin typeface="Tahoma" pitchFamily="34" charset="0"/>
                <a:cs typeface="Tahoma" pitchFamily="34" charset="0"/>
              </a:rPr>
              <a:t>2</a:t>
            </a:r>
            <a:endParaRPr lang="en-US" dirty="0">
              <a:solidFill>
                <a:schemeClr val="tx1"/>
              </a:solidFill>
              <a:latin typeface="Tahoma" pitchFamily="34" charset="0"/>
              <a:cs typeface="Tahoma" pitchFamily="34" charset="0"/>
            </a:endParaRPr>
          </a:p>
        </p:txBody>
      </p:sp>
      <p:sp>
        <p:nvSpPr>
          <p:cNvPr id="14" name="Rectangle 13"/>
          <p:cNvSpPr/>
          <p:nvPr/>
        </p:nvSpPr>
        <p:spPr>
          <a:xfrm>
            <a:off x="467910" y="3548522"/>
            <a:ext cx="436145" cy="397245"/>
          </a:xfrm>
          <a:prstGeom prst="rect">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pt-PT" dirty="0" smtClean="0">
                <a:solidFill>
                  <a:schemeClr val="tx1"/>
                </a:solidFill>
                <a:latin typeface="Tahoma" pitchFamily="34" charset="0"/>
                <a:cs typeface="Tahoma" pitchFamily="34" charset="0"/>
              </a:rPr>
              <a:t>3</a:t>
            </a:r>
            <a:endParaRPr lang="en-US" dirty="0">
              <a:solidFill>
                <a:schemeClr val="tx1"/>
              </a:solidFill>
              <a:latin typeface="Tahoma" pitchFamily="34" charset="0"/>
              <a:cs typeface="Tahoma" pitchFamily="34" charset="0"/>
            </a:endParaRPr>
          </a:p>
        </p:txBody>
      </p:sp>
      <p:sp>
        <p:nvSpPr>
          <p:cNvPr id="15" name="Rectangle 14"/>
          <p:cNvSpPr/>
          <p:nvPr/>
        </p:nvSpPr>
        <p:spPr>
          <a:xfrm>
            <a:off x="467909" y="4195654"/>
            <a:ext cx="436145" cy="397245"/>
          </a:xfrm>
          <a:prstGeom prst="rect">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pt-PT" dirty="0" smtClean="0">
                <a:solidFill>
                  <a:schemeClr val="tx1"/>
                </a:solidFill>
                <a:latin typeface="Tahoma" pitchFamily="34" charset="0"/>
                <a:cs typeface="Tahoma" pitchFamily="34" charset="0"/>
              </a:rPr>
              <a:t>4</a:t>
            </a:r>
            <a:endParaRPr lang="en-US" dirty="0">
              <a:solidFill>
                <a:schemeClr val="tx1"/>
              </a:solidFill>
              <a:latin typeface="Tahoma" pitchFamily="34" charset="0"/>
              <a:cs typeface="Tahoma" pitchFamily="34" charset="0"/>
            </a:endParaRPr>
          </a:p>
        </p:txBody>
      </p:sp>
      <p:sp>
        <p:nvSpPr>
          <p:cNvPr id="16" name="Rectangle 15"/>
          <p:cNvSpPr/>
          <p:nvPr/>
        </p:nvSpPr>
        <p:spPr>
          <a:xfrm>
            <a:off x="490466" y="4989819"/>
            <a:ext cx="436145" cy="397245"/>
          </a:xfrm>
          <a:prstGeom prst="rect">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pt-PT" dirty="0" smtClean="0">
                <a:solidFill>
                  <a:schemeClr val="tx1"/>
                </a:solidFill>
                <a:latin typeface="Tahoma" pitchFamily="34" charset="0"/>
                <a:cs typeface="Tahoma" pitchFamily="34" charset="0"/>
              </a:rPr>
              <a:t>5</a:t>
            </a:r>
            <a:endParaRPr lang="en-US" dirty="0">
              <a:solidFill>
                <a:schemeClr val="tx1"/>
              </a:solidFill>
              <a:latin typeface="Tahoma" pitchFamily="34" charset="0"/>
              <a:cs typeface="Tahoma" pitchFamily="34" charset="0"/>
            </a:endParaRPr>
          </a:p>
        </p:txBody>
      </p:sp>
      <p:sp>
        <p:nvSpPr>
          <p:cNvPr id="18"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9" name="Text Placeholder 4"/>
          <p:cNvSpPr>
            <a:spLocks noGrp="1"/>
          </p:cNvSpPr>
          <p:nvPr>
            <p:ph type="body" sz="quarter" idx="11"/>
          </p:nvPr>
        </p:nvSpPr>
        <p:spPr>
          <a:xfrm>
            <a:off x="596900" y="637696"/>
            <a:ext cx="10780184" cy="414928"/>
          </a:xfrm>
        </p:spPr>
        <p:txBody>
          <a:bodyPr>
            <a:normAutofit/>
          </a:bodyPr>
          <a:lstStyle/>
          <a:p>
            <a:r>
              <a:rPr lang="pt-BR" dirty="0" err="1" smtClean="0"/>
              <a:t>Subscription</a:t>
            </a:r>
            <a:r>
              <a:rPr lang="pt-BR" dirty="0" smtClean="0"/>
              <a:t> Fraude – Arquitetura</a:t>
            </a:r>
            <a:endParaRPr lang="en-US" dirty="0"/>
          </a:p>
        </p:txBody>
      </p:sp>
    </p:spTree>
    <p:extLst>
      <p:ext uri="{BB962C8B-B14F-4D97-AF65-F5344CB8AC3E}">
        <p14:creationId xmlns:p14="http://schemas.microsoft.com/office/powerpoint/2010/main" val="1050329636"/>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b="28701"/>
          <a:stretch/>
        </p:blipFill>
        <p:spPr>
          <a:xfrm>
            <a:off x="2485444" y="3174758"/>
            <a:ext cx="7245580" cy="3159135"/>
          </a:xfrm>
          <a:prstGeom prst="rect">
            <a:avLst/>
          </a:prstGeom>
        </p:spPr>
      </p:pic>
      <p:sp>
        <p:nvSpPr>
          <p:cNvPr id="27" name="Rectangle 26"/>
          <p:cNvSpPr/>
          <p:nvPr/>
        </p:nvSpPr>
        <p:spPr>
          <a:xfrm>
            <a:off x="596899" y="1220178"/>
            <a:ext cx="11022671" cy="1815882"/>
          </a:xfrm>
          <a:prstGeom prst="rect">
            <a:avLst/>
          </a:prstGeom>
        </p:spPr>
        <p:txBody>
          <a:bodyPr wrap="square">
            <a:spAutoFit/>
          </a:bodyPr>
          <a:lstStyle/>
          <a:p>
            <a:r>
              <a:rPr lang="en-GB" sz="1600" b="1" dirty="0" err="1" smtClean="0"/>
              <a:t>Carregando</a:t>
            </a:r>
            <a:r>
              <a:rPr lang="en-GB" sz="1600" b="1" dirty="0" smtClean="0"/>
              <a:t> Blacklist</a:t>
            </a:r>
            <a:endParaRPr lang="en-GB" sz="1600" b="1" dirty="0"/>
          </a:p>
          <a:p>
            <a:endParaRPr lang="pt-BR" sz="1600" dirty="0" smtClean="0"/>
          </a:p>
          <a:p>
            <a:pPr marL="285750" indent="-285750">
              <a:buFont typeface="Arial" panose="020B0604020202020204" pitchFamily="34" charset="0"/>
              <a:buChar char="•"/>
            </a:pPr>
            <a:r>
              <a:rPr lang="pt-BR" sz="1600" dirty="0" smtClean="0"/>
              <a:t>Para </a:t>
            </a:r>
            <a:r>
              <a:rPr lang="pt-BR" sz="1600" dirty="0"/>
              <a:t>processar entradas da lista negra com um modelo de SF, é necessário criar um fluxo de carregamento </a:t>
            </a:r>
            <a:r>
              <a:rPr lang="pt-BR" sz="1600" dirty="0" smtClean="0"/>
              <a:t>e </a:t>
            </a:r>
            <a:r>
              <a:rPr lang="pt-BR" sz="1600" dirty="0"/>
              <a:t>configurar uma tarefa de Transformação Inteligente.</a:t>
            </a:r>
          </a:p>
          <a:p>
            <a:endParaRPr lang="pt-BR" sz="1600" dirty="0" smtClean="0"/>
          </a:p>
          <a:p>
            <a:pPr marL="285750" indent="-285750">
              <a:buFont typeface="Arial" panose="020B0604020202020204" pitchFamily="34" charset="0"/>
              <a:buChar char="•"/>
            </a:pPr>
            <a:r>
              <a:rPr lang="pt-BR" sz="1600" dirty="0" smtClean="0"/>
              <a:t>O </a:t>
            </a:r>
            <a:r>
              <a:rPr lang="pt-BR" sz="1600" dirty="0"/>
              <a:t>fluxo de carregamento deve ler dados (entradas da lista negra) de uma determinada fonte de dados e usar a declaração </a:t>
            </a:r>
            <a:r>
              <a:rPr lang="pt-BR" sz="1600" dirty="0" smtClean="0"/>
              <a:t>"</a:t>
            </a:r>
            <a:r>
              <a:rPr lang="en-US" altLang="pt-PT" sz="1600" i="1" dirty="0"/>
              <a:t>Blacklist Profile</a:t>
            </a:r>
            <a:r>
              <a:rPr lang="pt-BR" sz="1600" dirty="0" smtClean="0"/>
              <a:t>".</a:t>
            </a:r>
            <a:endParaRPr lang="en-US" altLang="pt-PT" sz="1600" dirty="0"/>
          </a:p>
        </p:txBody>
      </p:sp>
      <p:sp>
        <p:nvSpPr>
          <p:cNvPr id="13" name="Rounded Rectangle 12"/>
          <p:cNvSpPr/>
          <p:nvPr/>
        </p:nvSpPr>
        <p:spPr bwMode="auto">
          <a:xfrm>
            <a:off x="2609384" y="5831472"/>
            <a:ext cx="2364059" cy="641119"/>
          </a:xfrm>
          <a:prstGeom prst="roundRect">
            <a:avLst/>
          </a:prstGeom>
          <a:solidFill>
            <a:srgbClr val="4F81BD">
              <a:lumMod val="40000"/>
              <a:lumOff val="60000"/>
            </a:srgbClr>
          </a:solidFill>
          <a:ln w="19050" cap="flat" cmpd="sng" algn="ctr">
            <a:solidFill>
              <a:srgbClr val="1F497D"/>
            </a:solidFill>
            <a:prstDash val="solid"/>
            <a:round/>
            <a:headEnd type="none" w="med" len="med"/>
            <a:tailEnd type="none" w="med" len="med"/>
          </a:ln>
          <a:effectLst/>
        </p:spPr>
        <p:txBody>
          <a:bodyPr anchor="ctr"/>
          <a:lstStyle/>
          <a:p>
            <a:pPr eaLnBrk="0" hangingPunct="0">
              <a:defRPr/>
            </a:pPr>
            <a:r>
              <a:rPr lang="pt-BR" sz="1400" dirty="0">
                <a:ea typeface="ＭＳ Ｐゴシック" pitchFamily="1" charset="-128"/>
              </a:rPr>
              <a:t>Preencha os atributos do modelo com informações dos dados de entrada</a:t>
            </a:r>
            <a:endParaRPr lang="pt-PT" sz="1400" dirty="0">
              <a:ea typeface="ＭＳ Ｐゴシック" pitchFamily="1" charset="-128"/>
            </a:endParaRPr>
          </a:p>
        </p:txBody>
      </p:sp>
      <p:cxnSp>
        <p:nvCxnSpPr>
          <p:cNvPr id="14" name="Straight Arrow Connector 13"/>
          <p:cNvCxnSpPr>
            <a:stCxn id="13" idx="3"/>
          </p:cNvCxnSpPr>
          <p:nvPr/>
        </p:nvCxnSpPr>
        <p:spPr>
          <a:xfrm flipV="1">
            <a:off x="4973443" y="5663920"/>
            <a:ext cx="1460811" cy="488112"/>
          </a:xfrm>
          <a:prstGeom prst="straightConnector1">
            <a:avLst/>
          </a:prstGeom>
          <a:noFill/>
          <a:ln w="19050" cap="flat" cmpd="sng" algn="ctr">
            <a:solidFill>
              <a:srgbClr val="1F497D"/>
            </a:solidFill>
            <a:prstDash val="solid"/>
            <a:tailEnd type="triangle"/>
          </a:ln>
          <a:effectLst/>
        </p:spPr>
      </p:cxnSp>
      <p:sp>
        <p:nvSpPr>
          <p:cNvPr id="22" name="Rounded Rectangle 21"/>
          <p:cNvSpPr/>
          <p:nvPr/>
        </p:nvSpPr>
        <p:spPr bwMode="auto">
          <a:xfrm>
            <a:off x="2968978" y="5252224"/>
            <a:ext cx="1803744" cy="310382"/>
          </a:xfrm>
          <a:prstGeom prst="roundRect">
            <a:avLst/>
          </a:prstGeom>
          <a:solidFill>
            <a:srgbClr val="4F81BD">
              <a:lumMod val="40000"/>
              <a:lumOff val="60000"/>
            </a:srgbClr>
          </a:solidFill>
          <a:ln w="19050" cap="flat" cmpd="sng" algn="ctr">
            <a:solidFill>
              <a:srgbClr val="1F497D"/>
            </a:solidFill>
            <a:prstDash val="solid"/>
            <a:round/>
            <a:headEnd type="none" w="med" len="med"/>
            <a:tailEnd type="none" w="med" len="med"/>
          </a:ln>
          <a:effectLst/>
        </p:spPr>
        <p:txBody>
          <a:bodyPr anchor="ctr"/>
          <a:lstStyle/>
          <a:p>
            <a:pPr eaLnBrk="0" hangingPunct="0">
              <a:defRPr/>
            </a:pPr>
            <a:r>
              <a:rPr lang="pt-PT" sz="1400" dirty="0" smtClean="0">
                <a:ea typeface="ＭＳ Ｐゴシック" pitchFamily="1" charset="-128"/>
              </a:rPr>
              <a:t>Seleciona o Modelo</a:t>
            </a:r>
            <a:endParaRPr lang="pt-PT" sz="1400" dirty="0">
              <a:ea typeface="ＭＳ Ｐゴシック" pitchFamily="1" charset="-128"/>
            </a:endParaRPr>
          </a:p>
        </p:txBody>
      </p:sp>
      <p:cxnSp>
        <p:nvCxnSpPr>
          <p:cNvPr id="23" name="Straight Arrow Connector 22"/>
          <p:cNvCxnSpPr>
            <a:stCxn id="22" idx="3"/>
          </p:cNvCxnSpPr>
          <p:nvPr/>
        </p:nvCxnSpPr>
        <p:spPr>
          <a:xfrm flipV="1">
            <a:off x="4772722" y="4694663"/>
            <a:ext cx="657922" cy="712752"/>
          </a:xfrm>
          <a:prstGeom prst="straightConnector1">
            <a:avLst/>
          </a:prstGeom>
          <a:noFill/>
          <a:ln w="19050" cap="flat" cmpd="sng" algn="ctr">
            <a:solidFill>
              <a:srgbClr val="1F497D"/>
            </a:solidFill>
            <a:prstDash val="solid"/>
            <a:tailEnd type="triangle"/>
          </a:ln>
          <a:effectLst/>
        </p:spPr>
      </p:cxnSp>
      <p:sp>
        <p:nvSpPr>
          <p:cNvPr id="28" name="Rounded Rectangle 27"/>
          <p:cNvSpPr/>
          <p:nvPr/>
        </p:nvSpPr>
        <p:spPr bwMode="auto">
          <a:xfrm>
            <a:off x="9877194" y="4694663"/>
            <a:ext cx="1507780" cy="533309"/>
          </a:xfrm>
          <a:prstGeom prst="roundRect">
            <a:avLst/>
          </a:prstGeom>
          <a:solidFill>
            <a:srgbClr val="4F81BD">
              <a:lumMod val="40000"/>
              <a:lumOff val="60000"/>
            </a:srgbClr>
          </a:solidFill>
          <a:ln w="19050" cap="flat" cmpd="sng" algn="ctr">
            <a:solidFill>
              <a:srgbClr val="1F497D"/>
            </a:solidFill>
            <a:prstDash val="solid"/>
            <a:round/>
            <a:headEnd type="none" w="med" len="med"/>
            <a:tailEnd type="none" w="med" len="med"/>
          </a:ln>
          <a:effectLst/>
        </p:spPr>
        <p:txBody>
          <a:bodyPr anchor="ctr"/>
          <a:lstStyle/>
          <a:p>
            <a:pPr eaLnBrk="0" hangingPunct="0">
              <a:defRPr/>
            </a:pPr>
            <a:r>
              <a:rPr lang="pt-PT" sz="1400" dirty="0" smtClean="0">
                <a:ea typeface="ＭＳ Ｐゴシック" pitchFamily="1" charset="-128"/>
              </a:rPr>
              <a:t>Selecione “Blacklist Profile”</a:t>
            </a:r>
            <a:endParaRPr lang="pt-PT" sz="1400" dirty="0">
              <a:ea typeface="ＭＳ Ｐゴシック" pitchFamily="1" charset="-128"/>
            </a:endParaRPr>
          </a:p>
        </p:txBody>
      </p:sp>
      <p:cxnSp>
        <p:nvCxnSpPr>
          <p:cNvPr id="29" name="Straight Arrow Connector 28"/>
          <p:cNvCxnSpPr>
            <a:stCxn id="28" idx="1"/>
          </p:cNvCxnSpPr>
          <p:nvPr/>
        </p:nvCxnSpPr>
        <p:spPr>
          <a:xfrm flipH="1" flipV="1">
            <a:off x="8831766" y="4248615"/>
            <a:ext cx="1045428" cy="712703"/>
          </a:xfrm>
          <a:prstGeom prst="straightConnector1">
            <a:avLst/>
          </a:prstGeom>
          <a:noFill/>
          <a:ln w="19050" cap="flat" cmpd="sng" algn="ctr">
            <a:solidFill>
              <a:srgbClr val="1F497D"/>
            </a:solidFill>
            <a:prstDash val="solid"/>
            <a:tailEnd type="triangle"/>
          </a:ln>
          <a:effectLst/>
        </p:spPr>
      </p:cxnSp>
      <p:sp>
        <p:nvSpPr>
          <p:cNvPr id="15"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6" name="Text Placeholder 4"/>
          <p:cNvSpPr>
            <a:spLocks noGrp="1"/>
          </p:cNvSpPr>
          <p:nvPr>
            <p:ph type="body" sz="quarter" idx="11"/>
          </p:nvPr>
        </p:nvSpPr>
        <p:spPr>
          <a:xfrm>
            <a:off x="596900" y="637696"/>
            <a:ext cx="10780184" cy="414928"/>
          </a:xfrm>
        </p:spPr>
        <p:txBody>
          <a:bodyPr>
            <a:normAutofit/>
          </a:bodyPr>
          <a:lstStyle/>
          <a:p>
            <a:r>
              <a:rPr lang="pt-BR" dirty="0" err="1" smtClean="0"/>
              <a:t>Subscription</a:t>
            </a:r>
            <a:r>
              <a:rPr lang="pt-BR" dirty="0" smtClean="0"/>
              <a:t> Fraude – Integração dos dados</a:t>
            </a:r>
            <a:endParaRPr lang="en-US" dirty="0"/>
          </a:p>
        </p:txBody>
      </p:sp>
    </p:spTree>
    <p:extLst>
      <p:ext uri="{BB962C8B-B14F-4D97-AF65-F5344CB8AC3E}">
        <p14:creationId xmlns:p14="http://schemas.microsoft.com/office/powerpoint/2010/main" val="1026687771"/>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899" y="1220178"/>
            <a:ext cx="11022671" cy="338554"/>
          </a:xfrm>
          <a:prstGeom prst="rect">
            <a:avLst/>
          </a:prstGeom>
        </p:spPr>
        <p:txBody>
          <a:bodyPr wrap="square">
            <a:spAutoFit/>
          </a:bodyPr>
          <a:lstStyle/>
          <a:p>
            <a:pPr marL="285750" indent="-285750">
              <a:buFont typeface="Arial" panose="020B0604020202020204" pitchFamily="34" charset="0"/>
              <a:buChar char="•"/>
            </a:pPr>
            <a:r>
              <a:rPr lang="en-GB" sz="1600" dirty="0" smtClean="0"/>
              <a:t>Fraud </a:t>
            </a:r>
            <a:r>
              <a:rPr lang="en-GB" sz="1600" dirty="0" err="1" smtClean="0"/>
              <a:t>Center</a:t>
            </a:r>
            <a:endParaRPr lang="en-GB" sz="16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2603" y="1220178"/>
            <a:ext cx="5071598" cy="5064782"/>
          </a:xfrm>
          <a:prstGeom prst="rect">
            <a:avLst/>
          </a:prstGeom>
        </p:spPr>
      </p:pic>
      <p:sp>
        <p:nvSpPr>
          <p:cNvPr id="12" name="Rectangle 11"/>
          <p:cNvSpPr/>
          <p:nvPr/>
        </p:nvSpPr>
        <p:spPr>
          <a:xfrm>
            <a:off x="4404732" y="5496358"/>
            <a:ext cx="1148575" cy="670265"/>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9"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1" name="Text Placeholder 4"/>
          <p:cNvSpPr>
            <a:spLocks noGrp="1"/>
          </p:cNvSpPr>
          <p:nvPr>
            <p:ph type="body" sz="quarter" idx="11"/>
          </p:nvPr>
        </p:nvSpPr>
        <p:spPr>
          <a:xfrm>
            <a:off x="596900" y="637696"/>
            <a:ext cx="10780184" cy="414928"/>
          </a:xfrm>
        </p:spPr>
        <p:txBody>
          <a:bodyPr>
            <a:normAutofit/>
          </a:bodyPr>
          <a:lstStyle/>
          <a:p>
            <a:r>
              <a:rPr lang="pt-BR" dirty="0" err="1" smtClean="0"/>
              <a:t>Subscription</a:t>
            </a:r>
            <a:r>
              <a:rPr lang="pt-BR" dirty="0" smtClean="0"/>
              <a:t> Fraude – Criação do Modelo</a:t>
            </a:r>
            <a:endParaRPr lang="en-US" dirty="0"/>
          </a:p>
        </p:txBody>
      </p:sp>
    </p:spTree>
    <p:extLst>
      <p:ext uri="{BB962C8B-B14F-4D97-AF65-F5344CB8AC3E}">
        <p14:creationId xmlns:p14="http://schemas.microsoft.com/office/powerpoint/2010/main" val="2825691875"/>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899" y="1220178"/>
            <a:ext cx="11022671" cy="338554"/>
          </a:xfrm>
          <a:prstGeom prst="rect">
            <a:avLst/>
          </a:prstGeom>
        </p:spPr>
        <p:txBody>
          <a:bodyPr wrap="square">
            <a:spAutoFit/>
          </a:bodyPr>
          <a:lstStyle/>
          <a:p>
            <a:pPr marL="285750" indent="-285750">
              <a:buFont typeface="Arial" panose="020B0604020202020204" pitchFamily="34" charset="0"/>
              <a:buChar char="•"/>
            </a:pPr>
            <a:r>
              <a:rPr lang="pt-BR" sz="1600" dirty="0" smtClean="0"/>
              <a:t>Criar </a:t>
            </a:r>
            <a:r>
              <a:rPr lang="en-GB" sz="1600" dirty="0" smtClean="0"/>
              <a:t>novo </a:t>
            </a:r>
            <a:r>
              <a:rPr lang="en-GB" sz="1600" dirty="0" err="1" smtClean="0"/>
              <a:t>Modelo</a:t>
            </a:r>
            <a:r>
              <a:rPr lang="en-GB" sz="1600" dirty="0" smtClean="0"/>
              <a:t> - </a:t>
            </a:r>
            <a:r>
              <a:rPr lang="en-GB" sz="1600" dirty="0" err="1" smtClean="0"/>
              <a:t>Atributos</a:t>
            </a:r>
            <a:endParaRPr lang="en-GB"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4644" y="1940311"/>
            <a:ext cx="6682913" cy="4086239"/>
          </a:xfrm>
          <a:prstGeom prst="rect">
            <a:avLst/>
          </a:prstGeom>
        </p:spPr>
      </p:pic>
      <p:sp>
        <p:nvSpPr>
          <p:cNvPr id="8" name="Rounded Rectangle 7"/>
          <p:cNvSpPr/>
          <p:nvPr/>
        </p:nvSpPr>
        <p:spPr bwMode="auto">
          <a:xfrm>
            <a:off x="903111" y="2341755"/>
            <a:ext cx="1193318" cy="466499"/>
          </a:xfrm>
          <a:prstGeom prst="roundRect">
            <a:avLst/>
          </a:prstGeom>
          <a:solidFill>
            <a:srgbClr val="4F81BD">
              <a:lumMod val="40000"/>
              <a:lumOff val="60000"/>
            </a:srgbClr>
          </a:solidFill>
          <a:ln w="19050" cap="flat" cmpd="sng" algn="ctr">
            <a:solidFill>
              <a:srgbClr val="1F497D"/>
            </a:solidFill>
            <a:prstDash val="solid"/>
            <a:round/>
            <a:headEnd type="none" w="med" len="med"/>
            <a:tailEnd type="none" w="med" len="med"/>
          </a:ln>
          <a:effectLst/>
        </p:spPr>
        <p:txBody>
          <a:bodyPr anchor="ctr"/>
          <a:lstStyle/>
          <a:p>
            <a:pPr eaLnBrk="0" hangingPunct="0">
              <a:defRPr/>
            </a:pPr>
            <a:r>
              <a:rPr lang="pt-PT" sz="1400" dirty="0" smtClean="0">
                <a:ea typeface="ＭＳ Ｐゴシック" pitchFamily="1" charset="-128"/>
              </a:rPr>
              <a:t>Atibutos obrigatórios</a:t>
            </a:r>
            <a:endParaRPr lang="pt-PT" sz="1400" dirty="0">
              <a:ea typeface="ＭＳ Ｐゴシック" pitchFamily="1" charset="-128"/>
            </a:endParaRPr>
          </a:p>
        </p:txBody>
      </p:sp>
      <p:cxnSp>
        <p:nvCxnSpPr>
          <p:cNvPr id="9" name="Straight Arrow Connector 8"/>
          <p:cNvCxnSpPr>
            <a:stCxn id="8" idx="3"/>
          </p:cNvCxnSpPr>
          <p:nvPr/>
        </p:nvCxnSpPr>
        <p:spPr>
          <a:xfrm>
            <a:off x="2096429" y="2575005"/>
            <a:ext cx="1996069" cy="233249"/>
          </a:xfrm>
          <a:prstGeom prst="straightConnector1">
            <a:avLst/>
          </a:prstGeom>
          <a:noFill/>
          <a:ln w="19050" cap="flat" cmpd="sng" algn="ctr">
            <a:solidFill>
              <a:srgbClr val="1F497D"/>
            </a:solidFill>
            <a:prstDash val="solid"/>
            <a:tailEnd type="triangle"/>
          </a:ln>
          <a:effectLst/>
        </p:spPr>
      </p:cxnSp>
      <p:sp>
        <p:nvSpPr>
          <p:cNvPr id="13" name="Rounded Rectangle 12"/>
          <p:cNvSpPr/>
          <p:nvPr/>
        </p:nvSpPr>
        <p:spPr bwMode="auto">
          <a:xfrm>
            <a:off x="903112" y="4148254"/>
            <a:ext cx="2564918" cy="830146"/>
          </a:xfrm>
          <a:prstGeom prst="roundRect">
            <a:avLst/>
          </a:prstGeom>
          <a:solidFill>
            <a:srgbClr val="4F81BD">
              <a:lumMod val="40000"/>
              <a:lumOff val="60000"/>
            </a:srgbClr>
          </a:solidFill>
          <a:ln w="19050" cap="flat" cmpd="sng" algn="ctr">
            <a:solidFill>
              <a:srgbClr val="1F497D"/>
            </a:solidFill>
            <a:prstDash val="solid"/>
            <a:round/>
            <a:headEnd type="none" w="med" len="med"/>
            <a:tailEnd type="none" w="med" len="med"/>
          </a:ln>
          <a:effectLst/>
        </p:spPr>
        <p:txBody>
          <a:bodyPr anchor="ctr"/>
          <a:lstStyle/>
          <a:p>
            <a:pPr eaLnBrk="0" hangingPunct="0">
              <a:defRPr/>
            </a:pPr>
            <a:r>
              <a:rPr lang="pt-BR" sz="1400" dirty="0">
                <a:ea typeface="ＭＳ Ｐゴシック" pitchFamily="1" charset="-128"/>
              </a:rPr>
              <a:t>Soma mínima do Valor Significativo Total (relevância do atributo) para executar o modelo</a:t>
            </a:r>
            <a:endParaRPr lang="pt-PT" sz="1400" dirty="0">
              <a:ea typeface="ＭＳ Ｐゴシック" pitchFamily="1" charset="-128"/>
            </a:endParaRPr>
          </a:p>
        </p:txBody>
      </p:sp>
      <p:cxnSp>
        <p:nvCxnSpPr>
          <p:cNvPr id="14" name="Straight Arrow Connector 13"/>
          <p:cNvCxnSpPr>
            <a:stCxn id="13" idx="3"/>
          </p:cNvCxnSpPr>
          <p:nvPr/>
        </p:nvCxnSpPr>
        <p:spPr>
          <a:xfrm flipV="1">
            <a:off x="3468030" y="3724509"/>
            <a:ext cx="1683833" cy="838818"/>
          </a:xfrm>
          <a:prstGeom prst="straightConnector1">
            <a:avLst/>
          </a:prstGeom>
          <a:noFill/>
          <a:ln w="19050" cap="flat" cmpd="sng" algn="ctr">
            <a:solidFill>
              <a:srgbClr val="1F497D"/>
            </a:solidFill>
            <a:prstDash val="solid"/>
            <a:tailEnd type="triangle"/>
          </a:ln>
          <a:effectLst/>
        </p:spPr>
      </p:cxnSp>
      <p:cxnSp>
        <p:nvCxnSpPr>
          <p:cNvPr id="20" name="Straight Arrow Connector 19"/>
          <p:cNvCxnSpPr>
            <a:stCxn id="13" idx="3"/>
          </p:cNvCxnSpPr>
          <p:nvPr/>
        </p:nvCxnSpPr>
        <p:spPr>
          <a:xfrm>
            <a:off x="3468030" y="4563327"/>
            <a:ext cx="724829" cy="1290133"/>
          </a:xfrm>
          <a:prstGeom prst="straightConnector1">
            <a:avLst/>
          </a:prstGeom>
          <a:noFill/>
          <a:ln w="19050" cap="flat" cmpd="sng" algn="ctr">
            <a:solidFill>
              <a:srgbClr val="1F497D"/>
            </a:solidFill>
            <a:prstDash val="solid"/>
            <a:tailEnd type="triangle"/>
          </a:ln>
          <a:effectLst/>
        </p:spPr>
      </p:cxnSp>
      <p:sp>
        <p:nvSpPr>
          <p:cNvPr id="23" name="Rounded Rectangle 22"/>
          <p:cNvSpPr/>
          <p:nvPr/>
        </p:nvSpPr>
        <p:spPr bwMode="auto">
          <a:xfrm>
            <a:off x="8132408" y="1220179"/>
            <a:ext cx="3487161" cy="953382"/>
          </a:xfrm>
          <a:prstGeom prst="roundRect">
            <a:avLst/>
          </a:prstGeom>
          <a:solidFill>
            <a:srgbClr val="4F81BD">
              <a:lumMod val="40000"/>
              <a:lumOff val="60000"/>
            </a:srgbClr>
          </a:solidFill>
          <a:ln w="19050" cap="flat" cmpd="sng" algn="ctr">
            <a:solidFill>
              <a:srgbClr val="1F497D"/>
            </a:solidFill>
            <a:prstDash val="solid"/>
            <a:round/>
            <a:headEnd type="none" w="med" len="med"/>
            <a:tailEnd type="none" w="med" len="med"/>
          </a:ln>
          <a:effectLst/>
        </p:spPr>
        <p:txBody>
          <a:bodyPr anchor="ctr"/>
          <a:lstStyle/>
          <a:p>
            <a:pPr eaLnBrk="0" hangingPunct="0">
              <a:defRPr/>
            </a:pPr>
            <a:r>
              <a:rPr lang="pt-BR" sz="1400" dirty="0">
                <a:ea typeface="ＭＳ Ｐゴシック" pitchFamily="1" charset="-128"/>
              </a:rPr>
              <a:t>A porcentagem de correspondência em cada atributo é multiplicada pelo seu peso para obter o valor de similaridade para cada atributo</a:t>
            </a:r>
            <a:endParaRPr lang="pt-PT" sz="1400" dirty="0">
              <a:ea typeface="ＭＳ Ｐゴシック" pitchFamily="1" charset="-128"/>
            </a:endParaRPr>
          </a:p>
        </p:txBody>
      </p:sp>
      <p:cxnSp>
        <p:nvCxnSpPr>
          <p:cNvPr id="24" name="Straight Arrow Connector 23"/>
          <p:cNvCxnSpPr>
            <a:stCxn id="23" idx="2"/>
          </p:cNvCxnSpPr>
          <p:nvPr/>
        </p:nvCxnSpPr>
        <p:spPr>
          <a:xfrm flipH="1">
            <a:off x="7460167" y="2173561"/>
            <a:ext cx="2415822" cy="1227561"/>
          </a:xfrm>
          <a:prstGeom prst="straightConnector1">
            <a:avLst/>
          </a:prstGeom>
          <a:noFill/>
          <a:ln w="19050" cap="flat" cmpd="sng" algn="ctr">
            <a:solidFill>
              <a:srgbClr val="1F497D"/>
            </a:solidFill>
            <a:prstDash val="solid"/>
            <a:tailEnd type="triangle"/>
          </a:ln>
          <a:effectLst/>
        </p:spPr>
      </p:cxnSp>
      <p:sp>
        <p:nvSpPr>
          <p:cNvPr id="31" name="Rounded Rectangle 30"/>
          <p:cNvSpPr/>
          <p:nvPr/>
        </p:nvSpPr>
        <p:spPr bwMode="auto">
          <a:xfrm>
            <a:off x="10069551" y="2808254"/>
            <a:ext cx="1550018" cy="739357"/>
          </a:xfrm>
          <a:prstGeom prst="roundRect">
            <a:avLst/>
          </a:prstGeom>
          <a:solidFill>
            <a:srgbClr val="4F81BD">
              <a:lumMod val="40000"/>
              <a:lumOff val="60000"/>
            </a:srgbClr>
          </a:solidFill>
          <a:ln w="19050" cap="flat" cmpd="sng" algn="ctr">
            <a:solidFill>
              <a:srgbClr val="1F497D"/>
            </a:solidFill>
            <a:prstDash val="solid"/>
            <a:round/>
            <a:headEnd type="none" w="med" len="med"/>
            <a:tailEnd type="none" w="med" len="med"/>
          </a:ln>
          <a:effectLst/>
        </p:spPr>
        <p:txBody>
          <a:bodyPr anchor="ctr"/>
          <a:lstStyle/>
          <a:p>
            <a:pPr eaLnBrk="0" hangingPunct="0">
              <a:defRPr/>
            </a:pPr>
            <a:r>
              <a:rPr lang="pt-PT" sz="1400" dirty="0" smtClean="0">
                <a:ea typeface="ＭＳ Ｐゴシック" pitchFamily="1" charset="-128"/>
              </a:rPr>
              <a:t>Atributos de transformações e filtros</a:t>
            </a:r>
            <a:endParaRPr lang="pt-PT" sz="1400" dirty="0">
              <a:ea typeface="ＭＳ Ｐゴシック" pitchFamily="1" charset="-128"/>
            </a:endParaRPr>
          </a:p>
        </p:txBody>
      </p:sp>
      <p:cxnSp>
        <p:nvCxnSpPr>
          <p:cNvPr id="32" name="Straight Arrow Connector 31"/>
          <p:cNvCxnSpPr>
            <a:stCxn id="31" idx="1"/>
          </p:cNvCxnSpPr>
          <p:nvPr/>
        </p:nvCxnSpPr>
        <p:spPr>
          <a:xfrm flipH="1">
            <a:off x="9099395" y="3177933"/>
            <a:ext cx="970156" cy="604768"/>
          </a:xfrm>
          <a:prstGeom prst="straightConnector1">
            <a:avLst/>
          </a:prstGeom>
          <a:noFill/>
          <a:ln w="19050" cap="flat" cmpd="sng" algn="ctr">
            <a:solidFill>
              <a:srgbClr val="1F497D"/>
            </a:solidFill>
            <a:prstDash val="solid"/>
            <a:tailEnd type="triangle"/>
          </a:ln>
          <a:effectLst/>
        </p:spPr>
      </p:cxnSp>
      <p:sp>
        <p:nvSpPr>
          <p:cNvPr id="36" name="Rounded Rectangle 35"/>
          <p:cNvSpPr/>
          <p:nvPr/>
        </p:nvSpPr>
        <p:spPr bwMode="auto">
          <a:xfrm>
            <a:off x="8597590" y="5102578"/>
            <a:ext cx="3021979" cy="287424"/>
          </a:xfrm>
          <a:prstGeom prst="roundRect">
            <a:avLst/>
          </a:prstGeom>
          <a:solidFill>
            <a:srgbClr val="4F81BD">
              <a:lumMod val="40000"/>
              <a:lumOff val="60000"/>
            </a:srgbClr>
          </a:solidFill>
          <a:ln w="19050" cap="flat" cmpd="sng" algn="ctr">
            <a:solidFill>
              <a:srgbClr val="1F497D"/>
            </a:solidFill>
            <a:prstDash val="solid"/>
            <a:round/>
            <a:headEnd type="none" w="med" len="med"/>
            <a:tailEnd type="none" w="med" len="med"/>
          </a:ln>
          <a:effectLst/>
        </p:spPr>
        <p:txBody>
          <a:bodyPr anchor="ctr"/>
          <a:lstStyle/>
          <a:p>
            <a:pPr eaLnBrk="0" hangingPunct="0">
              <a:defRPr/>
            </a:pPr>
            <a:r>
              <a:rPr lang="pt-BR" sz="1400" dirty="0">
                <a:ea typeface="ＭＳ Ｐゴシック" pitchFamily="1" charset="-128"/>
              </a:rPr>
              <a:t>A soma dos pesos deve ser = </a:t>
            </a:r>
            <a:r>
              <a:rPr lang="pt-BR" sz="1400" dirty="0" smtClean="0">
                <a:ea typeface="ＭＳ Ｐゴシック" pitchFamily="1" charset="-128"/>
              </a:rPr>
              <a:t>1</a:t>
            </a:r>
            <a:endParaRPr lang="pt-BR" sz="1400" dirty="0">
              <a:ea typeface="ＭＳ Ｐゴシック" pitchFamily="1" charset="-128"/>
            </a:endParaRPr>
          </a:p>
        </p:txBody>
      </p:sp>
      <p:cxnSp>
        <p:nvCxnSpPr>
          <p:cNvPr id="37" name="Straight Arrow Connector 36"/>
          <p:cNvCxnSpPr/>
          <p:nvPr/>
        </p:nvCxnSpPr>
        <p:spPr>
          <a:xfrm flipH="1" flipV="1">
            <a:off x="6713034" y="3782701"/>
            <a:ext cx="1884556" cy="1484310"/>
          </a:xfrm>
          <a:prstGeom prst="straightConnector1">
            <a:avLst/>
          </a:prstGeom>
          <a:noFill/>
          <a:ln w="19050" cap="flat" cmpd="sng" algn="ctr">
            <a:solidFill>
              <a:srgbClr val="1F497D"/>
            </a:solidFill>
            <a:prstDash val="solid"/>
            <a:tailEnd type="triangle"/>
          </a:ln>
          <a:effectLst/>
        </p:spPr>
      </p:cxnSp>
      <p:cxnSp>
        <p:nvCxnSpPr>
          <p:cNvPr id="44" name="Straight Arrow Connector 43"/>
          <p:cNvCxnSpPr>
            <a:stCxn id="36" idx="1"/>
          </p:cNvCxnSpPr>
          <p:nvPr/>
        </p:nvCxnSpPr>
        <p:spPr>
          <a:xfrm flipH="1">
            <a:off x="7092176" y="5246290"/>
            <a:ext cx="1505414" cy="309052"/>
          </a:xfrm>
          <a:prstGeom prst="straightConnector1">
            <a:avLst/>
          </a:prstGeom>
          <a:noFill/>
          <a:ln w="19050" cap="flat" cmpd="sng" algn="ctr">
            <a:solidFill>
              <a:srgbClr val="1F497D"/>
            </a:solidFill>
            <a:prstDash val="solid"/>
            <a:tailEnd type="triangle"/>
          </a:ln>
          <a:effectLst/>
        </p:spPr>
      </p:cxnSp>
      <p:sp>
        <p:nvSpPr>
          <p:cNvPr id="21"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22" name="Text Placeholder 4"/>
          <p:cNvSpPr>
            <a:spLocks noGrp="1"/>
          </p:cNvSpPr>
          <p:nvPr>
            <p:ph type="body" sz="quarter" idx="11"/>
          </p:nvPr>
        </p:nvSpPr>
        <p:spPr>
          <a:xfrm>
            <a:off x="596900" y="637696"/>
            <a:ext cx="10780184" cy="414928"/>
          </a:xfrm>
        </p:spPr>
        <p:txBody>
          <a:bodyPr>
            <a:normAutofit/>
          </a:bodyPr>
          <a:lstStyle/>
          <a:p>
            <a:r>
              <a:rPr lang="pt-BR" dirty="0" err="1" smtClean="0"/>
              <a:t>Subscription</a:t>
            </a:r>
            <a:r>
              <a:rPr lang="pt-BR" dirty="0" smtClean="0"/>
              <a:t> Fraude – Criação do Modelo</a:t>
            </a:r>
            <a:endParaRPr lang="en-US" dirty="0"/>
          </a:p>
        </p:txBody>
      </p:sp>
    </p:spTree>
    <p:extLst>
      <p:ext uri="{BB962C8B-B14F-4D97-AF65-F5344CB8AC3E}">
        <p14:creationId xmlns:p14="http://schemas.microsoft.com/office/powerpoint/2010/main" val="2100249131"/>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899" y="1220178"/>
            <a:ext cx="11022671" cy="338554"/>
          </a:xfrm>
          <a:prstGeom prst="rect">
            <a:avLst/>
          </a:prstGeom>
        </p:spPr>
        <p:txBody>
          <a:bodyPr wrap="square">
            <a:spAutoFit/>
          </a:bodyPr>
          <a:lstStyle/>
          <a:p>
            <a:pPr marL="285750" indent="-285750">
              <a:buFont typeface="Arial" panose="020B0604020202020204" pitchFamily="34" charset="0"/>
              <a:buChar char="•"/>
            </a:pPr>
            <a:r>
              <a:rPr lang="pt-BR" sz="1600" dirty="0"/>
              <a:t>Criar novo modelo - Atributos - transformações e filtros</a:t>
            </a:r>
            <a:endParaRPr lang="en-GB" sz="1600" dirty="0"/>
          </a:p>
        </p:txBody>
      </p:sp>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b="30480"/>
          <a:stretch/>
        </p:blipFill>
        <p:spPr>
          <a:xfrm>
            <a:off x="2234057" y="2146403"/>
            <a:ext cx="8148126" cy="3365225"/>
          </a:xfrm>
          <a:prstGeom prst="rect">
            <a:avLst/>
          </a:prstGeom>
        </p:spPr>
      </p:pic>
      <p:sp>
        <p:nvSpPr>
          <p:cNvPr id="19" name="Rectangle 18"/>
          <p:cNvSpPr/>
          <p:nvPr/>
        </p:nvSpPr>
        <p:spPr>
          <a:xfrm>
            <a:off x="2352906" y="2865863"/>
            <a:ext cx="3791416" cy="635620"/>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21" name="Rectangle 20"/>
          <p:cNvSpPr/>
          <p:nvPr/>
        </p:nvSpPr>
        <p:spPr>
          <a:xfrm>
            <a:off x="6144321" y="2865862"/>
            <a:ext cx="3958683" cy="758283"/>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10"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1" name="Text Placeholder 4"/>
          <p:cNvSpPr>
            <a:spLocks noGrp="1"/>
          </p:cNvSpPr>
          <p:nvPr>
            <p:ph type="body" sz="quarter" idx="11"/>
          </p:nvPr>
        </p:nvSpPr>
        <p:spPr>
          <a:xfrm>
            <a:off x="596900" y="637696"/>
            <a:ext cx="10780184" cy="414928"/>
          </a:xfrm>
        </p:spPr>
        <p:txBody>
          <a:bodyPr>
            <a:normAutofit/>
          </a:bodyPr>
          <a:lstStyle/>
          <a:p>
            <a:r>
              <a:rPr lang="pt-BR" dirty="0" err="1" smtClean="0"/>
              <a:t>Subscription</a:t>
            </a:r>
            <a:r>
              <a:rPr lang="pt-BR" dirty="0" smtClean="0"/>
              <a:t> Fraude – Criação do Modelo</a:t>
            </a:r>
            <a:endParaRPr lang="en-US" dirty="0"/>
          </a:p>
        </p:txBody>
      </p:sp>
    </p:spTree>
    <p:extLst>
      <p:ext uri="{BB962C8B-B14F-4D97-AF65-F5344CB8AC3E}">
        <p14:creationId xmlns:p14="http://schemas.microsoft.com/office/powerpoint/2010/main" val="1419279120"/>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899" y="1220178"/>
            <a:ext cx="11022671" cy="338554"/>
          </a:xfrm>
          <a:prstGeom prst="rect">
            <a:avLst/>
          </a:prstGeom>
        </p:spPr>
        <p:txBody>
          <a:bodyPr wrap="square">
            <a:spAutoFit/>
          </a:bodyPr>
          <a:lstStyle/>
          <a:p>
            <a:pPr marL="285750" indent="-285750">
              <a:buFont typeface="Arial" panose="020B0604020202020204" pitchFamily="34" charset="0"/>
              <a:buChar char="•"/>
            </a:pPr>
            <a:r>
              <a:rPr lang="pt-BR" sz="1600" dirty="0"/>
              <a:t>Criar novo modelo - Atributos - exemplo</a:t>
            </a:r>
            <a:endParaRPr lang="en-GB" sz="16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435" y="2421974"/>
            <a:ext cx="8507919" cy="3209392"/>
          </a:xfrm>
          <a:prstGeom prst="rect">
            <a:avLst/>
          </a:prstGeom>
        </p:spPr>
      </p:pic>
      <p:pic>
        <p:nvPicPr>
          <p:cNvPr id="9" name="Picture 8"/>
          <p:cNvPicPr>
            <a:picLocks noChangeAspect="1"/>
          </p:cNvPicPr>
          <p:nvPr/>
        </p:nvPicPr>
        <p:blipFill>
          <a:blip r:embed="rId3"/>
          <a:stretch>
            <a:fillRect/>
          </a:stretch>
        </p:blipFill>
        <p:spPr>
          <a:xfrm>
            <a:off x="9568116" y="2421974"/>
            <a:ext cx="1808967" cy="3096638"/>
          </a:xfrm>
          <a:prstGeom prst="rect">
            <a:avLst/>
          </a:prstGeom>
        </p:spPr>
      </p:pic>
      <p:sp>
        <p:nvSpPr>
          <p:cNvPr id="10" name="Rounded Rectangle 9"/>
          <p:cNvSpPr/>
          <p:nvPr/>
        </p:nvSpPr>
        <p:spPr bwMode="auto">
          <a:xfrm>
            <a:off x="8040029" y="440267"/>
            <a:ext cx="3329720" cy="1149589"/>
          </a:xfrm>
          <a:prstGeom prst="roundRect">
            <a:avLst/>
          </a:prstGeom>
          <a:solidFill>
            <a:srgbClr val="4F81BD">
              <a:lumMod val="40000"/>
              <a:lumOff val="60000"/>
            </a:srgbClr>
          </a:solidFill>
          <a:ln w="19050" cap="flat" cmpd="sng" algn="ctr">
            <a:solidFill>
              <a:srgbClr val="1F497D"/>
            </a:solidFill>
            <a:prstDash val="solid"/>
            <a:round/>
            <a:headEnd type="none" w="med" len="med"/>
            <a:tailEnd type="none" w="med" len="med"/>
          </a:ln>
          <a:effectLst/>
        </p:spPr>
        <p:txBody>
          <a:bodyPr anchor="ctr"/>
          <a:lstStyle/>
          <a:p>
            <a:pPr eaLnBrk="0" hangingPunct="0">
              <a:defRPr/>
            </a:pPr>
            <a:r>
              <a:rPr lang="pt-BR" sz="1400" dirty="0" smtClean="0">
                <a:ea typeface="ＭＳ Ｐゴシック" pitchFamily="1" charset="-128"/>
              </a:rPr>
              <a:t>Calcula </a:t>
            </a:r>
            <a:r>
              <a:rPr lang="pt-BR" sz="1400" dirty="0">
                <a:ea typeface="ＭＳ Ｐゴシック" pitchFamily="1" charset="-128"/>
              </a:rPr>
              <a:t>a semelhança de </a:t>
            </a:r>
            <a:r>
              <a:rPr lang="pt-BR" sz="1400" dirty="0" smtClean="0">
                <a:ea typeface="ＭＳ Ｐゴシック" pitchFamily="1" charset="-128"/>
              </a:rPr>
              <a:t>atributo.</a:t>
            </a:r>
          </a:p>
          <a:p>
            <a:pPr eaLnBrk="0" hangingPunct="0">
              <a:defRPr/>
            </a:pPr>
            <a:r>
              <a:rPr lang="pt-BR" sz="1400" dirty="0" smtClean="0">
                <a:ea typeface="ＭＳ Ｐゴシック" pitchFamily="1" charset="-128"/>
              </a:rPr>
              <a:t>Para </a:t>
            </a:r>
            <a:r>
              <a:rPr lang="pt-BR" sz="1400" dirty="0">
                <a:ea typeface="ＭＳ Ｐゴシック" pitchFamily="1" charset="-128"/>
              </a:rPr>
              <a:t>obter os valores de semelhança da Final Match são multiplicados por pesos de </a:t>
            </a:r>
            <a:r>
              <a:rPr lang="pt-BR" sz="1400" dirty="0" smtClean="0">
                <a:ea typeface="ＭＳ Ｐゴシック" pitchFamily="1" charset="-128"/>
              </a:rPr>
              <a:t>atributo.</a:t>
            </a:r>
            <a:endParaRPr lang="pt-PT" sz="1400" dirty="0">
              <a:ea typeface="ＭＳ Ｐゴシック" pitchFamily="1" charset="-128"/>
            </a:endParaRPr>
          </a:p>
        </p:txBody>
      </p:sp>
      <p:cxnSp>
        <p:nvCxnSpPr>
          <p:cNvPr id="11" name="Straight Arrow Connector 10"/>
          <p:cNvCxnSpPr>
            <a:stCxn id="10" idx="2"/>
          </p:cNvCxnSpPr>
          <p:nvPr/>
        </p:nvCxnSpPr>
        <p:spPr>
          <a:xfrm>
            <a:off x="9704889" y="1589856"/>
            <a:ext cx="643443" cy="740749"/>
          </a:xfrm>
          <a:prstGeom prst="straightConnector1">
            <a:avLst/>
          </a:prstGeom>
          <a:noFill/>
          <a:ln w="19050" cap="flat" cmpd="sng" algn="ctr">
            <a:solidFill>
              <a:srgbClr val="1F497D"/>
            </a:solidFill>
            <a:prstDash val="solid"/>
            <a:tailEnd type="triangle"/>
          </a:ln>
          <a:effectLst/>
        </p:spPr>
      </p:cxnSp>
      <p:cxnSp>
        <p:nvCxnSpPr>
          <p:cNvPr id="15" name="Straight Arrow Connector 14"/>
          <p:cNvCxnSpPr>
            <a:stCxn id="10" idx="2"/>
          </p:cNvCxnSpPr>
          <p:nvPr/>
        </p:nvCxnSpPr>
        <p:spPr>
          <a:xfrm flipH="1">
            <a:off x="8697951" y="1589856"/>
            <a:ext cx="1006938" cy="800994"/>
          </a:xfrm>
          <a:prstGeom prst="straightConnector1">
            <a:avLst/>
          </a:prstGeom>
          <a:noFill/>
          <a:ln w="19050" cap="flat" cmpd="sng" algn="ctr">
            <a:solidFill>
              <a:srgbClr val="1F497D"/>
            </a:solidFill>
            <a:prstDash val="solid"/>
            <a:tailEnd type="triangle"/>
          </a:ln>
          <a:effectLst/>
        </p:spPr>
      </p:cxnSp>
      <p:sp>
        <p:nvSpPr>
          <p:cNvPr id="13"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4" name="Text Placeholder 4"/>
          <p:cNvSpPr>
            <a:spLocks noGrp="1"/>
          </p:cNvSpPr>
          <p:nvPr>
            <p:ph type="body" sz="quarter" idx="11"/>
          </p:nvPr>
        </p:nvSpPr>
        <p:spPr>
          <a:xfrm>
            <a:off x="596900" y="637696"/>
            <a:ext cx="10780184" cy="414928"/>
          </a:xfrm>
        </p:spPr>
        <p:txBody>
          <a:bodyPr>
            <a:normAutofit/>
          </a:bodyPr>
          <a:lstStyle/>
          <a:p>
            <a:r>
              <a:rPr lang="pt-BR" dirty="0" err="1" smtClean="0"/>
              <a:t>Subscription</a:t>
            </a:r>
            <a:r>
              <a:rPr lang="pt-BR" dirty="0" smtClean="0"/>
              <a:t> Fraude – Criação do Modelo</a:t>
            </a:r>
            <a:endParaRPr lang="en-US" dirty="0"/>
          </a:p>
        </p:txBody>
      </p:sp>
    </p:spTree>
    <p:extLst>
      <p:ext uri="{BB962C8B-B14F-4D97-AF65-F5344CB8AC3E}">
        <p14:creationId xmlns:p14="http://schemas.microsoft.com/office/powerpoint/2010/main" val="76337324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354291" y="2801480"/>
            <a:ext cx="3269673" cy="2777253"/>
          </a:xfrm>
          <a:prstGeom prst="rect">
            <a:avLst/>
          </a:prstGeom>
        </p:spPr>
      </p:pic>
      <p:sp>
        <p:nvSpPr>
          <p:cNvPr id="8" name="Content Placeholder 2"/>
          <p:cNvSpPr txBox="1">
            <a:spLocks/>
          </p:cNvSpPr>
          <p:nvPr/>
        </p:nvSpPr>
        <p:spPr>
          <a:xfrm>
            <a:off x="410166" y="1214422"/>
            <a:ext cx="9260307" cy="5283360"/>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rgbClr val="006394"/>
                </a:solidFill>
                <a:latin typeface="Trebuchet MS"/>
                <a:ea typeface="+mn-ea"/>
                <a:cs typeface="Trebuchet MS"/>
              </a:defRPr>
            </a:lvl1pPr>
            <a:lvl2pPr marL="742950" indent="-285750" algn="l" defTabSz="457200" rtl="0" eaLnBrk="1" latinLnBrk="0" hangingPunct="1">
              <a:spcBef>
                <a:spcPct val="20000"/>
              </a:spcBef>
              <a:buFont typeface="Arial"/>
              <a:buChar char="–"/>
              <a:defRPr sz="2800" kern="1200">
                <a:solidFill>
                  <a:srgbClr val="006394"/>
                </a:solidFill>
                <a:latin typeface="Trebuchet MS"/>
                <a:ea typeface="+mn-ea"/>
                <a:cs typeface="Trebuchet MS"/>
              </a:defRPr>
            </a:lvl2pPr>
            <a:lvl3pPr marL="1143000" indent="-228600" algn="l" defTabSz="457200" rtl="0" eaLnBrk="1" latinLnBrk="0" hangingPunct="1">
              <a:spcBef>
                <a:spcPct val="20000"/>
              </a:spcBef>
              <a:buFont typeface="Arial"/>
              <a:buChar char="•"/>
              <a:defRPr sz="2400" kern="1200">
                <a:solidFill>
                  <a:srgbClr val="006394"/>
                </a:solidFill>
                <a:latin typeface="Trebuchet MS"/>
                <a:ea typeface="+mn-ea"/>
                <a:cs typeface="Trebuchet MS"/>
              </a:defRPr>
            </a:lvl3pPr>
            <a:lvl4pPr marL="1600200" indent="-228600" algn="l" defTabSz="457200" rtl="0" eaLnBrk="1" latinLnBrk="0" hangingPunct="1">
              <a:spcBef>
                <a:spcPct val="20000"/>
              </a:spcBef>
              <a:buFont typeface="Arial"/>
              <a:buChar char="–"/>
              <a:defRPr sz="2000" kern="1200">
                <a:solidFill>
                  <a:srgbClr val="006394"/>
                </a:solidFill>
                <a:latin typeface="Trebuchet MS"/>
                <a:ea typeface="+mn-ea"/>
                <a:cs typeface="Trebuchet MS"/>
              </a:defRPr>
            </a:lvl4pPr>
            <a:lvl5pPr marL="2057400" indent="-228600" algn="l" defTabSz="457200" rtl="0" eaLnBrk="1" latinLnBrk="0" hangingPunct="1">
              <a:spcBef>
                <a:spcPct val="20000"/>
              </a:spcBef>
              <a:buFont typeface="Arial"/>
              <a:buChar char="»"/>
              <a:defRPr sz="2000" kern="1200">
                <a:solidFill>
                  <a:srgbClr val="006394"/>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s-ES" b="1" u="sng" dirty="0">
                <a:solidFill>
                  <a:schemeClr val="tx1"/>
                </a:solidFill>
              </a:rPr>
              <a:t>O</a:t>
            </a:r>
            <a:r>
              <a:rPr lang="es-ES" b="1" u="sng" dirty="0" smtClean="0">
                <a:solidFill>
                  <a:schemeClr val="tx1"/>
                </a:solidFill>
              </a:rPr>
              <a:t> </a:t>
            </a:r>
            <a:r>
              <a:rPr lang="es-ES" b="1" u="sng" dirty="0">
                <a:solidFill>
                  <a:schemeClr val="tx1"/>
                </a:solidFill>
              </a:rPr>
              <a:t>sistema RAID-FMS:</a:t>
            </a:r>
            <a:r>
              <a:rPr lang="es-ES" b="1" dirty="0">
                <a:solidFill>
                  <a:schemeClr val="tx1"/>
                </a:solidFill>
              </a:rPr>
              <a:t> </a:t>
            </a:r>
            <a:r>
              <a:rPr lang="es-ES" sz="3300" dirty="0">
                <a:solidFill>
                  <a:schemeClr val="tx1"/>
                </a:solidFill>
              </a:rPr>
              <a:t>integra dados de </a:t>
            </a:r>
            <a:r>
              <a:rPr lang="es-ES" sz="3300" dirty="0" smtClean="0">
                <a:solidFill>
                  <a:schemeClr val="tx1"/>
                </a:solidFill>
              </a:rPr>
              <a:t>diferentes sistemas e plataformas </a:t>
            </a:r>
            <a:r>
              <a:rPr lang="es-ES" sz="3300" dirty="0" err="1" smtClean="0">
                <a:solidFill>
                  <a:schemeClr val="tx1"/>
                </a:solidFill>
              </a:rPr>
              <a:t>em</a:t>
            </a:r>
            <a:r>
              <a:rPr lang="es-ES" sz="3300" dirty="0" smtClean="0">
                <a:solidFill>
                  <a:schemeClr val="tx1"/>
                </a:solidFill>
              </a:rPr>
              <a:t> </a:t>
            </a:r>
            <a:r>
              <a:rPr lang="es-ES" sz="3300" dirty="0" err="1" smtClean="0">
                <a:solidFill>
                  <a:schemeClr val="tx1"/>
                </a:solidFill>
              </a:rPr>
              <a:t>um</a:t>
            </a:r>
            <a:r>
              <a:rPr lang="es-ES" sz="3300" dirty="0" smtClean="0">
                <a:solidFill>
                  <a:schemeClr val="tx1"/>
                </a:solidFill>
              </a:rPr>
              <a:t> único sistema central, aplica </a:t>
            </a:r>
            <a:r>
              <a:rPr lang="es-ES" sz="3300" dirty="0" err="1" smtClean="0">
                <a:solidFill>
                  <a:schemeClr val="tx1"/>
                </a:solidFill>
              </a:rPr>
              <a:t>regras</a:t>
            </a:r>
            <a:r>
              <a:rPr lang="es-ES" sz="3300" dirty="0" smtClean="0">
                <a:solidFill>
                  <a:schemeClr val="tx1"/>
                </a:solidFill>
              </a:rPr>
              <a:t> de </a:t>
            </a:r>
            <a:r>
              <a:rPr lang="es-ES" sz="3300" dirty="0" err="1" smtClean="0">
                <a:solidFill>
                  <a:schemeClr val="tx1"/>
                </a:solidFill>
              </a:rPr>
              <a:t>negócio</a:t>
            </a:r>
            <a:r>
              <a:rPr lang="es-ES" sz="3300" dirty="0" smtClean="0">
                <a:solidFill>
                  <a:schemeClr val="tx1"/>
                </a:solidFill>
              </a:rPr>
              <a:t> de forma a identificar </a:t>
            </a:r>
            <a:r>
              <a:rPr lang="pt-BR" sz="3300" dirty="0" smtClean="0">
                <a:solidFill>
                  <a:schemeClr val="tx1"/>
                </a:solidFill>
              </a:rPr>
              <a:t>possíveis</a:t>
            </a:r>
            <a:r>
              <a:rPr lang="es-ES" sz="3300" dirty="0" smtClean="0">
                <a:solidFill>
                  <a:schemeClr val="tx1"/>
                </a:solidFill>
              </a:rPr>
              <a:t> casos de fraude, que </a:t>
            </a:r>
            <a:r>
              <a:rPr lang="es-ES" sz="3300" dirty="0" err="1" smtClean="0">
                <a:solidFill>
                  <a:schemeClr val="tx1"/>
                </a:solidFill>
              </a:rPr>
              <a:t>apresenta</a:t>
            </a:r>
            <a:r>
              <a:rPr lang="es-ES" sz="3300" dirty="0" smtClean="0">
                <a:solidFill>
                  <a:schemeClr val="tx1"/>
                </a:solidFill>
              </a:rPr>
              <a:t> </a:t>
            </a:r>
            <a:r>
              <a:rPr lang="es-ES" sz="3300" dirty="0" err="1" smtClean="0">
                <a:solidFill>
                  <a:schemeClr val="tx1"/>
                </a:solidFill>
              </a:rPr>
              <a:t>através</a:t>
            </a:r>
            <a:r>
              <a:rPr lang="es-ES" sz="3300" dirty="0" smtClean="0">
                <a:solidFill>
                  <a:schemeClr val="tx1"/>
                </a:solidFill>
              </a:rPr>
              <a:t> de alarmes, </a:t>
            </a:r>
            <a:r>
              <a:rPr lang="es-ES" sz="3300" dirty="0" err="1" smtClean="0">
                <a:solidFill>
                  <a:schemeClr val="tx1"/>
                </a:solidFill>
              </a:rPr>
              <a:t>relatórios</a:t>
            </a:r>
            <a:r>
              <a:rPr lang="es-ES" sz="3300" dirty="0" smtClean="0">
                <a:solidFill>
                  <a:schemeClr val="tx1"/>
                </a:solidFill>
              </a:rPr>
              <a:t> e casos, </a:t>
            </a:r>
            <a:r>
              <a:rPr lang="pt-BR" sz="3300" dirty="0" smtClean="0">
                <a:solidFill>
                  <a:schemeClr val="tx1"/>
                </a:solidFill>
              </a:rPr>
              <a:t>permitindo</a:t>
            </a:r>
            <a:r>
              <a:rPr lang="es-ES" sz="3300" dirty="0" smtClean="0">
                <a:solidFill>
                  <a:schemeClr val="tx1"/>
                </a:solidFill>
              </a:rPr>
              <a:t> </a:t>
            </a:r>
            <a:r>
              <a:rPr lang="es-ES" sz="3300" dirty="0" err="1" smtClean="0">
                <a:solidFill>
                  <a:schemeClr val="tx1"/>
                </a:solidFill>
              </a:rPr>
              <a:t>sua</a:t>
            </a:r>
            <a:r>
              <a:rPr lang="es-ES" sz="3300" dirty="0" smtClean="0">
                <a:solidFill>
                  <a:schemeClr val="tx1"/>
                </a:solidFill>
              </a:rPr>
              <a:t> </a:t>
            </a:r>
            <a:r>
              <a:rPr lang="es-ES" sz="3300" dirty="0" err="1" smtClean="0">
                <a:solidFill>
                  <a:schemeClr val="tx1"/>
                </a:solidFill>
              </a:rPr>
              <a:t>analise</a:t>
            </a:r>
            <a:r>
              <a:rPr lang="es-ES" sz="3300" dirty="0" smtClean="0">
                <a:solidFill>
                  <a:schemeClr val="tx1"/>
                </a:solidFill>
              </a:rPr>
              <a:t> e </a:t>
            </a:r>
            <a:r>
              <a:rPr lang="es-ES" sz="3300" dirty="0" err="1" smtClean="0">
                <a:solidFill>
                  <a:schemeClr val="tx1"/>
                </a:solidFill>
              </a:rPr>
              <a:t>gestão</a:t>
            </a:r>
            <a:r>
              <a:rPr lang="es-ES" sz="3300" dirty="0" smtClean="0">
                <a:solidFill>
                  <a:schemeClr val="tx1"/>
                </a:solidFill>
              </a:rPr>
              <a:t> da </a:t>
            </a:r>
            <a:r>
              <a:rPr lang="es-ES" sz="3300" dirty="0" err="1" smtClean="0">
                <a:solidFill>
                  <a:schemeClr val="tx1"/>
                </a:solidFill>
              </a:rPr>
              <a:t>solução</a:t>
            </a:r>
            <a:r>
              <a:rPr lang="es-ES" sz="3300" dirty="0" smtClean="0">
                <a:solidFill>
                  <a:schemeClr val="tx1"/>
                </a:solidFill>
              </a:rPr>
              <a:t> de forma eficaz e eficiente. </a:t>
            </a:r>
            <a:endParaRPr lang="es-ES" dirty="0">
              <a:solidFill>
                <a:schemeClr val="tx1"/>
              </a:solidFill>
            </a:endParaRPr>
          </a:p>
          <a:p>
            <a:r>
              <a:rPr lang="es-ES" dirty="0" smtClean="0">
                <a:solidFill>
                  <a:schemeClr val="tx1"/>
                </a:solidFill>
              </a:rPr>
              <a:t>Os mecanismos de </a:t>
            </a:r>
            <a:r>
              <a:rPr lang="es-ES" dirty="0" err="1" smtClean="0">
                <a:solidFill>
                  <a:schemeClr val="tx1"/>
                </a:solidFill>
              </a:rPr>
              <a:t>trabalho</a:t>
            </a:r>
            <a:r>
              <a:rPr lang="es-ES" dirty="0" smtClean="0">
                <a:solidFill>
                  <a:schemeClr val="tx1"/>
                </a:solidFill>
              </a:rPr>
              <a:t> do modulo FMS está </a:t>
            </a:r>
            <a:r>
              <a:rPr lang="es-ES" dirty="0" err="1" smtClean="0">
                <a:solidFill>
                  <a:schemeClr val="tx1"/>
                </a:solidFill>
              </a:rPr>
              <a:t>baseado</a:t>
            </a:r>
            <a:r>
              <a:rPr lang="es-ES" dirty="0" smtClean="0">
                <a:solidFill>
                  <a:schemeClr val="tx1"/>
                </a:solidFill>
              </a:rPr>
              <a:t> </a:t>
            </a:r>
          </a:p>
          <a:p>
            <a:pPr marL="0" indent="0">
              <a:buNone/>
            </a:pPr>
            <a:r>
              <a:rPr lang="es-ES" dirty="0" smtClean="0">
                <a:solidFill>
                  <a:schemeClr val="tx1"/>
                </a:solidFill>
              </a:rPr>
              <a:t>    </a:t>
            </a:r>
            <a:r>
              <a:rPr lang="es-ES" dirty="0" err="1" smtClean="0">
                <a:solidFill>
                  <a:schemeClr val="tx1"/>
                </a:solidFill>
              </a:rPr>
              <a:t>nas</a:t>
            </a:r>
            <a:r>
              <a:rPr lang="es-ES" dirty="0" smtClean="0">
                <a:solidFill>
                  <a:schemeClr val="tx1"/>
                </a:solidFill>
              </a:rPr>
              <a:t> </a:t>
            </a:r>
            <a:r>
              <a:rPr lang="es-ES" dirty="0" err="1" smtClean="0">
                <a:solidFill>
                  <a:schemeClr val="tx1"/>
                </a:solidFill>
              </a:rPr>
              <a:t>seguintes</a:t>
            </a:r>
            <a:r>
              <a:rPr lang="es-ES" dirty="0" smtClean="0">
                <a:solidFill>
                  <a:schemeClr val="tx1"/>
                </a:solidFill>
              </a:rPr>
              <a:t> </a:t>
            </a:r>
            <a:r>
              <a:rPr lang="es-ES" dirty="0" err="1" smtClean="0">
                <a:solidFill>
                  <a:schemeClr val="tx1"/>
                </a:solidFill>
              </a:rPr>
              <a:t>ações</a:t>
            </a:r>
            <a:r>
              <a:rPr lang="es-ES" dirty="0" smtClean="0">
                <a:solidFill>
                  <a:schemeClr val="tx1"/>
                </a:solidFill>
              </a:rPr>
              <a:t>:</a:t>
            </a:r>
            <a:endParaRPr lang="pt-BR" sz="3200" dirty="0">
              <a:solidFill>
                <a:schemeClr val="tx1"/>
              </a:solidFill>
            </a:endParaRPr>
          </a:p>
          <a:p>
            <a:pPr lvl="1"/>
            <a:r>
              <a:rPr lang="pt-BR" sz="3200" dirty="0" smtClean="0">
                <a:solidFill>
                  <a:schemeClr val="tx1"/>
                </a:solidFill>
              </a:rPr>
              <a:t>Coletar dados </a:t>
            </a:r>
            <a:r>
              <a:rPr lang="pt-BR" sz="3200" dirty="0">
                <a:solidFill>
                  <a:schemeClr val="tx1"/>
                </a:solidFill>
              </a:rPr>
              <a:t>de </a:t>
            </a:r>
            <a:r>
              <a:rPr lang="pt-BR" sz="3200" dirty="0" smtClean="0">
                <a:solidFill>
                  <a:schemeClr val="tx1"/>
                </a:solidFill>
              </a:rPr>
              <a:t>referência;</a:t>
            </a:r>
          </a:p>
          <a:p>
            <a:pPr lvl="1"/>
            <a:r>
              <a:rPr lang="pt-BR" sz="3200" dirty="0" smtClean="0">
                <a:solidFill>
                  <a:schemeClr val="tx1"/>
                </a:solidFill>
              </a:rPr>
              <a:t>Coletar dados </a:t>
            </a:r>
            <a:r>
              <a:rPr lang="pt-BR" sz="3200" dirty="0">
                <a:solidFill>
                  <a:schemeClr val="tx1"/>
                </a:solidFill>
              </a:rPr>
              <a:t>de </a:t>
            </a:r>
            <a:r>
              <a:rPr lang="pt-BR" sz="3200" dirty="0" smtClean="0">
                <a:solidFill>
                  <a:schemeClr val="tx1"/>
                </a:solidFill>
              </a:rPr>
              <a:t>uso/classificar</a:t>
            </a:r>
            <a:r>
              <a:rPr lang="pt-BR" sz="3200" dirty="0">
                <a:solidFill>
                  <a:schemeClr val="tx1"/>
                </a:solidFill>
              </a:rPr>
              <a:t>; </a:t>
            </a:r>
          </a:p>
          <a:p>
            <a:pPr lvl="1"/>
            <a:r>
              <a:rPr lang="pt-BR" sz="3200" dirty="0" smtClean="0">
                <a:solidFill>
                  <a:schemeClr val="tx1"/>
                </a:solidFill>
              </a:rPr>
              <a:t>Carregar e transformar; </a:t>
            </a:r>
            <a:endParaRPr lang="pt-BR" sz="3200" dirty="0">
              <a:solidFill>
                <a:schemeClr val="tx1"/>
              </a:solidFill>
            </a:endParaRPr>
          </a:p>
          <a:p>
            <a:pPr lvl="1"/>
            <a:r>
              <a:rPr lang="es-ES" sz="3200" dirty="0">
                <a:solidFill>
                  <a:schemeClr val="tx1"/>
                </a:solidFill>
              </a:rPr>
              <a:t>Detectar </a:t>
            </a:r>
            <a:r>
              <a:rPr lang="es-ES" sz="3200" dirty="0" err="1" smtClean="0">
                <a:solidFill>
                  <a:schemeClr val="tx1"/>
                </a:solidFill>
              </a:rPr>
              <a:t>situações</a:t>
            </a:r>
            <a:r>
              <a:rPr lang="es-ES" sz="3200" dirty="0" smtClean="0">
                <a:solidFill>
                  <a:schemeClr val="tx1"/>
                </a:solidFill>
              </a:rPr>
              <a:t> </a:t>
            </a:r>
            <a:r>
              <a:rPr lang="es-ES" sz="3200" dirty="0" err="1" smtClean="0">
                <a:solidFill>
                  <a:schemeClr val="tx1"/>
                </a:solidFill>
              </a:rPr>
              <a:t>em</a:t>
            </a:r>
            <a:r>
              <a:rPr lang="es-ES" sz="3200" dirty="0" smtClean="0">
                <a:solidFill>
                  <a:schemeClr val="tx1"/>
                </a:solidFill>
              </a:rPr>
              <a:t> que os </a:t>
            </a:r>
            <a:r>
              <a:rPr lang="es-ES" sz="3200" dirty="0" err="1" smtClean="0">
                <a:solidFill>
                  <a:schemeClr val="tx1"/>
                </a:solidFill>
              </a:rPr>
              <a:t>limiares</a:t>
            </a:r>
            <a:r>
              <a:rPr lang="es-ES" sz="3200" dirty="0" smtClean="0">
                <a:solidFill>
                  <a:schemeClr val="tx1"/>
                </a:solidFill>
              </a:rPr>
              <a:t> </a:t>
            </a:r>
            <a:r>
              <a:rPr lang="es-ES" sz="3200" dirty="0" err="1" smtClean="0">
                <a:solidFill>
                  <a:schemeClr val="tx1"/>
                </a:solidFill>
              </a:rPr>
              <a:t>são</a:t>
            </a:r>
            <a:r>
              <a:rPr lang="es-ES" sz="3200" dirty="0" smtClean="0">
                <a:solidFill>
                  <a:schemeClr val="tx1"/>
                </a:solidFill>
              </a:rPr>
              <a:t> excedidos </a:t>
            </a:r>
          </a:p>
          <a:p>
            <a:pPr marL="457200" lvl="1" indent="0">
              <a:buNone/>
            </a:pPr>
            <a:r>
              <a:rPr lang="es-ES" sz="3200" dirty="0" smtClean="0">
                <a:solidFill>
                  <a:schemeClr val="tx1"/>
                </a:solidFill>
              </a:rPr>
              <a:t>   e </a:t>
            </a:r>
            <a:r>
              <a:rPr lang="es-ES" sz="3200" dirty="0" err="1" smtClean="0">
                <a:solidFill>
                  <a:schemeClr val="tx1"/>
                </a:solidFill>
              </a:rPr>
              <a:t>gerem</a:t>
            </a:r>
            <a:r>
              <a:rPr lang="es-ES" sz="3200" dirty="0" smtClean="0">
                <a:solidFill>
                  <a:schemeClr val="tx1"/>
                </a:solidFill>
              </a:rPr>
              <a:t> alertas;</a:t>
            </a:r>
            <a:endParaRPr lang="es-ES" sz="3200" dirty="0">
              <a:solidFill>
                <a:schemeClr val="tx1"/>
              </a:solidFill>
            </a:endParaRPr>
          </a:p>
          <a:p>
            <a:pPr lvl="1"/>
            <a:r>
              <a:rPr lang="es-ES" sz="3200" dirty="0" smtClean="0">
                <a:solidFill>
                  <a:schemeClr val="tx1"/>
                </a:solidFill>
              </a:rPr>
              <a:t>Correlacionar alertas </a:t>
            </a:r>
            <a:r>
              <a:rPr lang="es-ES" sz="3200" dirty="0" err="1" smtClean="0">
                <a:solidFill>
                  <a:schemeClr val="tx1"/>
                </a:solidFill>
              </a:rPr>
              <a:t>com</a:t>
            </a:r>
            <a:r>
              <a:rPr lang="es-ES" sz="3200" dirty="0" smtClean="0">
                <a:solidFill>
                  <a:schemeClr val="tx1"/>
                </a:solidFill>
              </a:rPr>
              <a:t> </a:t>
            </a:r>
            <a:r>
              <a:rPr lang="es-ES" sz="3200" dirty="0" err="1" smtClean="0">
                <a:solidFill>
                  <a:schemeClr val="tx1"/>
                </a:solidFill>
              </a:rPr>
              <a:t>um</a:t>
            </a:r>
            <a:r>
              <a:rPr lang="es-ES" sz="3200" dirty="0" smtClean="0">
                <a:solidFill>
                  <a:schemeClr val="tx1"/>
                </a:solidFill>
              </a:rPr>
              <a:t> agrupador, </a:t>
            </a:r>
            <a:r>
              <a:rPr lang="es-ES" sz="3200" dirty="0" err="1" smtClean="0">
                <a:solidFill>
                  <a:schemeClr val="tx1"/>
                </a:solidFill>
              </a:rPr>
              <a:t>gerar</a:t>
            </a:r>
            <a:r>
              <a:rPr lang="es-ES" sz="3200" dirty="0" smtClean="0">
                <a:solidFill>
                  <a:schemeClr val="tx1"/>
                </a:solidFill>
              </a:rPr>
              <a:t> casos de fraude e </a:t>
            </a:r>
            <a:r>
              <a:rPr lang="es-ES" sz="3200" dirty="0" err="1" smtClean="0">
                <a:solidFill>
                  <a:schemeClr val="tx1"/>
                </a:solidFill>
              </a:rPr>
              <a:t>executar</a:t>
            </a:r>
            <a:r>
              <a:rPr lang="es-ES" sz="3200" dirty="0" smtClean="0">
                <a:solidFill>
                  <a:schemeClr val="tx1"/>
                </a:solidFill>
              </a:rPr>
              <a:t> </a:t>
            </a:r>
            <a:r>
              <a:rPr lang="es-ES" sz="3200" dirty="0" err="1" smtClean="0">
                <a:solidFill>
                  <a:schemeClr val="tx1"/>
                </a:solidFill>
              </a:rPr>
              <a:t>ações</a:t>
            </a:r>
            <a:r>
              <a:rPr lang="es-ES" sz="3200" dirty="0" smtClean="0">
                <a:solidFill>
                  <a:schemeClr val="tx1"/>
                </a:solidFill>
              </a:rPr>
              <a:t> automáticas e/</a:t>
            </a:r>
            <a:r>
              <a:rPr lang="es-ES" sz="3200" dirty="0" err="1" smtClean="0">
                <a:solidFill>
                  <a:schemeClr val="tx1"/>
                </a:solidFill>
              </a:rPr>
              <a:t>ou</a:t>
            </a:r>
            <a:r>
              <a:rPr lang="es-ES" sz="3200" dirty="0" smtClean="0">
                <a:solidFill>
                  <a:schemeClr val="tx1"/>
                </a:solidFill>
              </a:rPr>
              <a:t> </a:t>
            </a:r>
            <a:r>
              <a:rPr lang="es-ES" sz="3200" dirty="0" err="1" smtClean="0">
                <a:solidFill>
                  <a:schemeClr val="tx1"/>
                </a:solidFill>
              </a:rPr>
              <a:t>manuais</a:t>
            </a:r>
            <a:r>
              <a:rPr lang="es-ES" sz="3200" dirty="0" smtClean="0">
                <a:solidFill>
                  <a:schemeClr val="tx1"/>
                </a:solidFill>
              </a:rPr>
              <a:t>; </a:t>
            </a:r>
          </a:p>
          <a:p>
            <a:pPr lvl="1"/>
            <a:r>
              <a:rPr lang="pt-BR" sz="3200" dirty="0" smtClean="0">
                <a:solidFill>
                  <a:schemeClr val="tx1"/>
                </a:solidFill>
              </a:rPr>
              <a:t>Tratar os </a:t>
            </a:r>
            <a:r>
              <a:rPr lang="pt-BR" sz="3200" dirty="0">
                <a:solidFill>
                  <a:schemeClr val="tx1"/>
                </a:solidFill>
              </a:rPr>
              <a:t>casos </a:t>
            </a:r>
            <a:r>
              <a:rPr lang="pt-BR" sz="3200" dirty="0" smtClean="0">
                <a:solidFill>
                  <a:schemeClr val="tx1"/>
                </a:solidFill>
              </a:rPr>
              <a:t>gerados</a:t>
            </a:r>
            <a:r>
              <a:rPr lang="pt-BR" sz="3200" dirty="0">
                <a:solidFill>
                  <a:schemeClr val="tx1"/>
                </a:solidFill>
              </a:rPr>
              <a:t>. </a:t>
            </a:r>
            <a:endParaRPr lang="pt-PT" dirty="0">
              <a:solidFill>
                <a:schemeClr val="tx1"/>
              </a:solidFill>
            </a:endParaRPr>
          </a:p>
          <a:p>
            <a:endParaRPr lang="pt-PT" dirty="0">
              <a:solidFill>
                <a:schemeClr val="tx1"/>
              </a:solidFill>
            </a:endParaRPr>
          </a:p>
          <a:p>
            <a:endParaRPr lang="pt-PT" dirty="0">
              <a:solidFill>
                <a:schemeClr val="tx1"/>
              </a:solidFill>
            </a:endParaRPr>
          </a:p>
          <a:p>
            <a:endParaRPr lang="en-US" sz="1900" dirty="0">
              <a:solidFill>
                <a:schemeClr val="tx1"/>
              </a:solidFill>
            </a:endParaRPr>
          </a:p>
        </p:txBody>
      </p:sp>
      <p:sp>
        <p:nvSpPr>
          <p:cNvPr id="6" name="Title 1"/>
          <p:cNvSpPr txBox="1">
            <a:spLocks/>
          </p:cNvSpPr>
          <p:nvPr/>
        </p:nvSpPr>
        <p:spPr>
          <a:xfrm>
            <a:off x="596900" y="173920"/>
            <a:ext cx="10772849" cy="45858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16" b="1" cap="all" dirty="0" err="1">
                <a:solidFill>
                  <a:srgbClr val="EE4611"/>
                </a:solidFill>
                <a:latin typeface="Arial" pitchFamily="34" charset="0"/>
                <a:cs typeface="Arial" pitchFamily="34" charset="0"/>
              </a:rPr>
              <a:t>Visão</a:t>
            </a:r>
            <a:r>
              <a:rPr lang="en-US" sz="2916" b="1" cap="all" dirty="0">
                <a:solidFill>
                  <a:srgbClr val="EE4611"/>
                </a:solidFill>
                <a:latin typeface="Arial" pitchFamily="34" charset="0"/>
                <a:cs typeface="Arial" pitchFamily="34" charset="0"/>
              </a:rPr>
              <a:t> global de </a:t>
            </a:r>
            <a:r>
              <a:rPr lang="en-US" sz="2916" b="1" cap="all" dirty="0" err="1">
                <a:solidFill>
                  <a:srgbClr val="EE4611"/>
                </a:solidFill>
                <a:latin typeface="Arial" pitchFamily="34" charset="0"/>
                <a:cs typeface="Arial" pitchFamily="34" charset="0"/>
              </a:rPr>
              <a:t>fraude</a:t>
            </a:r>
            <a:endParaRPr lang="en-US" sz="2916" b="1" cap="all" dirty="0">
              <a:solidFill>
                <a:srgbClr val="EE4611"/>
              </a:solidFill>
              <a:latin typeface="Arial" pitchFamily="34" charset="0"/>
              <a:cs typeface="Arial" pitchFamily="34" charset="0"/>
            </a:endParaRPr>
          </a:p>
        </p:txBody>
      </p:sp>
      <p:sp>
        <p:nvSpPr>
          <p:cNvPr id="7" name="Text Placeholder 4"/>
          <p:cNvSpPr txBox="1">
            <a:spLocks/>
          </p:cNvSpPr>
          <p:nvPr/>
        </p:nvSpPr>
        <p:spPr>
          <a:xfrm>
            <a:off x="596900" y="637696"/>
            <a:ext cx="10780184" cy="414928"/>
          </a:xfrm>
          <a:prstGeom prst="rect">
            <a:avLst/>
          </a:prstGeom>
        </p:spPr>
        <p:txBody>
          <a:bodyPr vert="horz" lIns="91440" tIns="45720" rIns="91440" bIns="45720" rtlCol="0" anchor="ctr"/>
          <a:lstStyle>
            <a:defPPr>
              <a:defRPr lang="pt-B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800" dirty="0" smtClean="0">
                <a:solidFill>
                  <a:srgbClr val="EE4611"/>
                </a:solidFill>
                <a:latin typeface="Arial" pitchFamily="34" charset="0"/>
                <a:cs typeface="Arial" pitchFamily="34" charset="0"/>
              </a:rPr>
              <a:t>Solução de FMS</a:t>
            </a:r>
            <a:endParaRPr lang="en-US" sz="1800" dirty="0">
              <a:solidFill>
                <a:srgbClr val="EE4611"/>
              </a:solidFill>
              <a:latin typeface="Arial" pitchFamily="34" charset="0"/>
              <a:cs typeface="Arial" pitchFamily="34" charset="0"/>
            </a:endParaRPr>
          </a:p>
        </p:txBody>
      </p:sp>
    </p:spTree>
    <p:extLst>
      <p:ext uri="{BB962C8B-B14F-4D97-AF65-F5344CB8AC3E}">
        <p14:creationId xmlns:p14="http://schemas.microsoft.com/office/powerpoint/2010/main" val="12669740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333" y="1962614"/>
            <a:ext cx="9536190" cy="3818147"/>
          </a:xfrm>
          <a:prstGeom prst="rect">
            <a:avLst/>
          </a:prstGeom>
        </p:spPr>
      </p:pic>
      <p:sp>
        <p:nvSpPr>
          <p:cNvPr id="27" name="Rectangle 26"/>
          <p:cNvSpPr/>
          <p:nvPr/>
        </p:nvSpPr>
        <p:spPr>
          <a:xfrm>
            <a:off x="596899" y="1220178"/>
            <a:ext cx="11022671" cy="338554"/>
          </a:xfrm>
          <a:prstGeom prst="rect">
            <a:avLst/>
          </a:prstGeom>
        </p:spPr>
        <p:txBody>
          <a:bodyPr wrap="square">
            <a:spAutoFit/>
          </a:bodyPr>
          <a:lstStyle/>
          <a:p>
            <a:pPr marL="285750" indent="-285750">
              <a:buFont typeface="Arial" panose="020B0604020202020204" pitchFamily="34" charset="0"/>
              <a:buChar char="•"/>
            </a:pPr>
            <a:r>
              <a:rPr lang="pt-BR" sz="1600" dirty="0"/>
              <a:t>Criar novo modelo - Filtro de alarme</a:t>
            </a:r>
            <a:endParaRPr lang="en-GB" sz="1600" dirty="0"/>
          </a:p>
        </p:txBody>
      </p:sp>
      <p:sp>
        <p:nvSpPr>
          <p:cNvPr id="19" name="Rectangle 18"/>
          <p:cNvSpPr/>
          <p:nvPr/>
        </p:nvSpPr>
        <p:spPr>
          <a:xfrm>
            <a:off x="3925228" y="2286001"/>
            <a:ext cx="7081026" cy="557558"/>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21" name="Rectangle 20"/>
          <p:cNvSpPr/>
          <p:nvPr/>
        </p:nvSpPr>
        <p:spPr>
          <a:xfrm>
            <a:off x="6741607" y="2843559"/>
            <a:ext cx="2658871" cy="501807"/>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10"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1" name="Text Placeholder 4"/>
          <p:cNvSpPr>
            <a:spLocks noGrp="1"/>
          </p:cNvSpPr>
          <p:nvPr>
            <p:ph type="body" sz="quarter" idx="11"/>
          </p:nvPr>
        </p:nvSpPr>
        <p:spPr>
          <a:xfrm>
            <a:off x="596900" y="637696"/>
            <a:ext cx="10780184" cy="414928"/>
          </a:xfrm>
        </p:spPr>
        <p:txBody>
          <a:bodyPr>
            <a:normAutofit/>
          </a:bodyPr>
          <a:lstStyle/>
          <a:p>
            <a:r>
              <a:rPr lang="pt-BR" dirty="0" err="1" smtClean="0"/>
              <a:t>Subscription</a:t>
            </a:r>
            <a:r>
              <a:rPr lang="pt-BR" dirty="0" smtClean="0"/>
              <a:t> Fraude – Criação do Modelo</a:t>
            </a:r>
            <a:endParaRPr lang="en-US" dirty="0"/>
          </a:p>
        </p:txBody>
      </p:sp>
    </p:spTree>
    <p:extLst>
      <p:ext uri="{BB962C8B-B14F-4D97-AF65-F5344CB8AC3E}">
        <p14:creationId xmlns:p14="http://schemas.microsoft.com/office/powerpoint/2010/main" val="2265977804"/>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556" y="1988501"/>
            <a:ext cx="9103698" cy="3590805"/>
          </a:xfrm>
          <a:prstGeom prst="rect">
            <a:avLst/>
          </a:prstGeom>
        </p:spPr>
      </p:pic>
      <p:sp>
        <p:nvSpPr>
          <p:cNvPr id="27" name="Rectangle 26"/>
          <p:cNvSpPr/>
          <p:nvPr/>
        </p:nvSpPr>
        <p:spPr>
          <a:xfrm>
            <a:off x="596899" y="1220178"/>
            <a:ext cx="11022671" cy="338554"/>
          </a:xfrm>
          <a:prstGeom prst="rect">
            <a:avLst/>
          </a:prstGeom>
        </p:spPr>
        <p:txBody>
          <a:bodyPr wrap="square">
            <a:spAutoFit/>
          </a:bodyPr>
          <a:lstStyle/>
          <a:p>
            <a:pPr marL="285750" indent="-285750">
              <a:buFont typeface="Arial" panose="020B0604020202020204" pitchFamily="34" charset="0"/>
              <a:buChar char="•"/>
            </a:pPr>
            <a:r>
              <a:rPr lang="en-GB" sz="1600" dirty="0" smtClean="0"/>
              <a:t>Create new model – Multiple activations and cut value</a:t>
            </a:r>
            <a:endParaRPr lang="en-GB" sz="1600" dirty="0"/>
          </a:p>
        </p:txBody>
      </p:sp>
      <p:sp>
        <p:nvSpPr>
          <p:cNvPr id="19" name="Rectangle 18"/>
          <p:cNvSpPr/>
          <p:nvPr/>
        </p:nvSpPr>
        <p:spPr>
          <a:xfrm>
            <a:off x="4148252" y="2286001"/>
            <a:ext cx="6690733" cy="557558"/>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21" name="Rectangle 20"/>
          <p:cNvSpPr/>
          <p:nvPr/>
        </p:nvSpPr>
        <p:spPr>
          <a:xfrm>
            <a:off x="4148252" y="3824868"/>
            <a:ext cx="6690733" cy="460842"/>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3" name="TextBox 2"/>
          <p:cNvSpPr txBox="1"/>
          <p:nvPr/>
        </p:nvSpPr>
        <p:spPr>
          <a:xfrm>
            <a:off x="4247195" y="4840641"/>
            <a:ext cx="7372375" cy="175432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pt-BR" dirty="0" smtClean="0"/>
              <a:t>Após </a:t>
            </a:r>
            <a:r>
              <a:rPr lang="pt-BR" dirty="0"/>
              <a:t>o processo de correspondência individual, cada caso de assinatura obtém um valor de similaridade entre 0 e 100. Nesta última etapa, o valor de corte do modelo é definido, ou seja, apenas são considerados possíveis casos de fraude, aqueles que têm um valor de correspondência maior do que o valor de corte</a:t>
            </a:r>
          </a:p>
          <a:p>
            <a:r>
              <a:rPr lang="pt-BR" dirty="0" smtClean="0"/>
              <a:t>Distância Final (&gt; =)</a:t>
            </a:r>
            <a:endParaRPr lang="pt-BR" dirty="0"/>
          </a:p>
        </p:txBody>
      </p:sp>
      <p:sp>
        <p:nvSpPr>
          <p:cNvPr id="4" name="Down Arrow 3"/>
          <p:cNvSpPr/>
          <p:nvPr/>
        </p:nvSpPr>
        <p:spPr>
          <a:xfrm>
            <a:off x="7699022" y="4285710"/>
            <a:ext cx="282222" cy="523357"/>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10"/>
          <p:cNvSpPr txBox="1"/>
          <p:nvPr/>
        </p:nvSpPr>
        <p:spPr>
          <a:xfrm rot="17999535">
            <a:off x="-668358" y="3316624"/>
            <a:ext cx="5231213" cy="147732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pt-BR" dirty="0"/>
              <a:t>Defina a janela de tempo de processamento para o recurso de ativação múltipla. Todos os dias, haverá um processo de correspondência que "procurará" novas assinaturas ativadas na janela de tempo escolhida.</a:t>
            </a:r>
          </a:p>
        </p:txBody>
      </p:sp>
      <p:sp>
        <p:nvSpPr>
          <p:cNvPr id="6" name="Right Arrow 5"/>
          <p:cNvSpPr/>
          <p:nvPr/>
        </p:nvSpPr>
        <p:spPr>
          <a:xfrm rot="10800000">
            <a:off x="3513843" y="2570845"/>
            <a:ext cx="598098" cy="32381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5" name="Text Placeholder 4"/>
          <p:cNvSpPr>
            <a:spLocks noGrp="1"/>
          </p:cNvSpPr>
          <p:nvPr>
            <p:ph type="body" sz="quarter" idx="11"/>
          </p:nvPr>
        </p:nvSpPr>
        <p:spPr>
          <a:xfrm>
            <a:off x="596900" y="637696"/>
            <a:ext cx="10780184" cy="414928"/>
          </a:xfrm>
        </p:spPr>
        <p:txBody>
          <a:bodyPr>
            <a:normAutofit/>
          </a:bodyPr>
          <a:lstStyle/>
          <a:p>
            <a:r>
              <a:rPr lang="pt-BR" dirty="0" err="1" smtClean="0"/>
              <a:t>Subscription</a:t>
            </a:r>
            <a:r>
              <a:rPr lang="pt-BR" dirty="0" smtClean="0"/>
              <a:t> Fraude – Criação do Modelo</a:t>
            </a:r>
            <a:endParaRPr lang="en-US" dirty="0"/>
          </a:p>
        </p:txBody>
      </p:sp>
    </p:spTree>
    <p:extLst>
      <p:ext uri="{BB962C8B-B14F-4D97-AF65-F5344CB8AC3E}">
        <p14:creationId xmlns:p14="http://schemas.microsoft.com/office/powerpoint/2010/main" val="493356720"/>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899" y="1220178"/>
            <a:ext cx="11022671" cy="338554"/>
          </a:xfrm>
          <a:prstGeom prst="rect">
            <a:avLst/>
          </a:prstGeom>
        </p:spPr>
        <p:txBody>
          <a:bodyPr wrap="square">
            <a:spAutoFit/>
          </a:bodyPr>
          <a:lstStyle/>
          <a:p>
            <a:pPr marL="285750" indent="-285750">
              <a:buFont typeface="Arial" panose="020B0604020202020204" pitchFamily="34" charset="0"/>
              <a:buChar char="•"/>
            </a:pPr>
            <a:r>
              <a:rPr lang="en-GB" sz="1600" dirty="0" smtClean="0"/>
              <a:t>Fraud </a:t>
            </a:r>
            <a:r>
              <a:rPr lang="en-GB" sz="1600" dirty="0" err="1" smtClean="0"/>
              <a:t>Center</a:t>
            </a:r>
            <a:endParaRPr lang="en-GB" sz="1600"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1623"/>
          <a:stretch/>
        </p:blipFill>
        <p:spPr>
          <a:xfrm>
            <a:off x="2986678" y="1558732"/>
            <a:ext cx="7651279" cy="4631842"/>
          </a:xfrm>
          <a:prstGeom prst="rect">
            <a:avLst/>
          </a:prstGeom>
        </p:spPr>
      </p:pic>
      <p:sp>
        <p:nvSpPr>
          <p:cNvPr id="9" name="Rectangle 8"/>
          <p:cNvSpPr/>
          <p:nvPr/>
        </p:nvSpPr>
        <p:spPr>
          <a:xfrm>
            <a:off x="7979086" y="3372846"/>
            <a:ext cx="2658871" cy="831164"/>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10"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1" name="Text Placeholder 4"/>
          <p:cNvSpPr>
            <a:spLocks noGrp="1"/>
          </p:cNvSpPr>
          <p:nvPr>
            <p:ph type="body" sz="quarter" idx="11"/>
          </p:nvPr>
        </p:nvSpPr>
        <p:spPr>
          <a:xfrm>
            <a:off x="596900" y="637696"/>
            <a:ext cx="10780184" cy="414928"/>
          </a:xfrm>
        </p:spPr>
        <p:txBody>
          <a:bodyPr>
            <a:normAutofit/>
          </a:bodyPr>
          <a:lstStyle/>
          <a:p>
            <a:r>
              <a:rPr lang="pt-BR" dirty="0" err="1" smtClean="0"/>
              <a:t>Subscription</a:t>
            </a:r>
            <a:r>
              <a:rPr lang="pt-BR" dirty="0" smtClean="0"/>
              <a:t> Fraude Manager</a:t>
            </a:r>
            <a:endParaRPr lang="en-US" dirty="0"/>
          </a:p>
        </p:txBody>
      </p:sp>
    </p:spTree>
    <p:extLst>
      <p:ext uri="{BB962C8B-B14F-4D97-AF65-F5344CB8AC3E}">
        <p14:creationId xmlns:p14="http://schemas.microsoft.com/office/powerpoint/2010/main" val="2751996824"/>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644" y="3350735"/>
            <a:ext cx="9511324" cy="2271222"/>
          </a:xfrm>
          <a:prstGeom prst="rect">
            <a:avLst/>
          </a:prstGeom>
        </p:spPr>
      </p:pic>
      <p:sp>
        <p:nvSpPr>
          <p:cNvPr id="27" name="Rectangle 26"/>
          <p:cNvSpPr/>
          <p:nvPr/>
        </p:nvSpPr>
        <p:spPr>
          <a:xfrm>
            <a:off x="596899" y="1220178"/>
            <a:ext cx="11022671" cy="338554"/>
          </a:xfrm>
          <a:prstGeom prst="rect">
            <a:avLst/>
          </a:prstGeom>
        </p:spPr>
        <p:txBody>
          <a:bodyPr wrap="square">
            <a:spAutoFit/>
          </a:bodyPr>
          <a:lstStyle/>
          <a:p>
            <a:pPr marL="285750" indent="-285750">
              <a:buFont typeface="Arial" panose="020B0604020202020204" pitchFamily="34" charset="0"/>
              <a:buChar char="•"/>
            </a:pPr>
            <a:r>
              <a:rPr lang="en-GB" sz="1600" dirty="0" smtClean="0"/>
              <a:t>List of Subscription Fraud Models</a:t>
            </a:r>
            <a:endParaRPr lang="en-GB" sz="1600" dirty="0"/>
          </a:p>
        </p:txBody>
      </p:sp>
      <p:sp>
        <p:nvSpPr>
          <p:cNvPr id="10" name="Rounded Rectangle 9"/>
          <p:cNvSpPr/>
          <p:nvPr/>
        </p:nvSpPr>
        <p:spPr bwMode="auto">
          <a:xfrm>
            <a:off x="2449438" y="2440357"/>
            <a:ext cx="2020961" cy="355911"/>
          </a:xfrm>
          <a:prstGeom prst="roundRect">
            <a:avLst/>
          </a:prstGeom>
          <a:solidFill>
            <a:srgbClr val="4F81BD">
              <a:lumMod val="40000"/>
              <a:lumOff val="60000"/>
            </a:srgbClr>
          </a:solidFill>
          <a:ln w="19050" cap="flat" cmpd="sng" algn="ctr">
            <a:solidFill>
              <a:srgbClr val="1F497D"/>
            </a:solidFill>
            <a:prstDash val="solid"/>
            <a:round/>
            <a:headEnd type="none" w="med" len="med"/>
            <a:tailEnd type="none" w="med" len="med"/>
          </a:ln>
          <a:effectLst/>
        </p:spPr>
        <p:txBody>
          <a:bodyPr anchor="ctr"/>
          <a:lstStyle/>
          <a:p>
            <a:pPr eaLnBrk="0" hangingPunct="0">
              <a:defRPr/>
            </a:pPr>
            <a:r>
              <a:rPr lang="pt-PT" sz="1400" dirty="0" smtClean="0">
                <a:ea typeface="ＭＳ Ｐゴシック" pitchFamily="1" charset="-128"/>
              </a:rPr>
              <a:t>Gerenciador da Blacklist</a:t>
            </a:r>
            <a:endParaRPr lang="pt-PT" sz="1400" dirty="0">
              <a:ea typeface="ＭＳ Ｐゴシック" pitchFamily="1" charset="-128"/>
            </a:endParaRPr>
          </a:p>
        </p:txBody>
      </p:sp>
      <p:cxnSp>
        <p:nvCxnSpPr>
          <p:cNvPr id="11" name="Straight Arrow Connector 10"/>
          <p:cNvCxnSpPr>
            <a:stCxn id="10" idx="2"/>
          </p:cNvCxnSpPr>
          <p:nvPr/>
        </p:nvCxnSpPr>
        <p:spPr>
          <a:xfrm flipH="1">
            <a:off x="1873405" y="2796268"/>
            <a:ext cx="1586514" cy="1675371"/>
          </a:xfrm>
          <a:prstGeom prst="straightConnector1">
            <a:avLst/>
          </a:prstGeom>
          <a:noFill/>
          <a:ln w="19050" cap="flat" cmpd="sng" algn="ctr">
            <a:solidFill>
              <a:srgbClr val="1F497D"/>
            </a:solidFill>
            <a:prstDash val="solid"/>
            <a:tailEnd type="triangle"/>
          </a:ln>
          <a:effectLst/>
        </p:spPr>
      </p:cxnSp>
      <p:sp>
        <p:nvSpPr>
          <p:cNvPr id="13" name="Rounded Rectangle 12"/>
          <p:cNvSpPr/>
          <p:nvPr/>
        </p:nvSpPr>
        <p:spPr bwMode="auto">
          <a:xfrm>
            <a:off x="4798628" y="2440357"/>
            <a:ext cx="1858649" cy="355911"/>
          </a:xfrm>
          <a:prstGeom prst="roundRect">
            <a:avLst/>
          </a:prstGeom>
          <a:solidFill>
            <a:srgbClr val="4F81BD">
              <a:lumMod val="40000"/>
              <a:lumOff val="60000"/>
            </a:srgbClr>
          </a:solidFill>
          <a:ln w="19050" cap="flat" cmpd="sng" algn="ctr">
            <a:solidFill>
              <a:srgbClr val="1F497D"/>
            </a:solidFill>
            <a:prstDash val="solid"/>
            <a:round/>
            <a:headEnd type="none" w="med" len="med"/>
            <a:tailEnd type="none" w="med" len="med"/>
          </a:ln>
          <a:effectLst/>
        </p:spPr>
        <p:txBody>
          <a:bodyPr anchor="ctr"/>
          <a:lstStyle/>
          <a:p>
            <a:pPr eaLnBrk="0" hangingPunct="0">
              <a:defRPr/>
            </a:pPr>
            <a:r>
              <a:rPr lang="pt-PT" sz="1400" dirty="0" smtClean="0">
                <a:ea typeface="ＭＳ Ｐゴシック" pitchFamily="1" charset="-128"/>
              </a:rPr>
              <a:t>Multiplas Ativações</a:t>
            </a:r>
            <a:endParaRPr lang="pt-PT" sz="1400" dirty="0">
              <a:ea typeface="ＭＳ Ｐゴシック" pitchFamily="1" charset="-128"/>
            </a:endParaRPr>
          </a:p>
        </p:txBody>
      </p:sp>
      <p:cxnSp>
        <p:nvCxnSpPr>
          <p:cNvPr id="14" name="Straight Arrow Connector 13"/>
          <p:cNvCxnSpPr>
            <a:stCxn id="13" idx="2"/>
          </p:cNvCxnSpPr>
          <p:nvPr/>
        </p:nvCxnSpPr>
        <p:spPr>
          <a:xfrm flipH="1">
            <a:off x="2118732" y="2796268"/>
            <a:ext cx="3609221" cy="1675371"/>
          </a:xfrm>
          <a:prstGeom prst="straightConnector1">
            <a:avLst/>
          </a:prstGeom>
          <a:noFill/>
          <a:ln w="19050" cap="flat" cmpd="sng" algn="ctr">
            <a:solidFill>
              <a:srgbClr val="1F497D"/>
            </a:solidFill>
            <a:prstDash val="solid"/>
            <a:tailEnd type="triangle"/>
          </a:ln>
          <a:effectLst/>
        </p:spPr>
      </p:cxnSp>
      <p:sp>
        <p:nvSpPr>
          <p:cNvPr id="15"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8" name="Text Placeholder 4"/>
          <p:cNvSpPr>
            <a:spLocks noGrp="1"/>
          </p:cNvSpPr>
          <p:nvPr>
            <p:ph type="body" sz="quarter" idx="11"/>
          </p:nvPr>
        </p:nvSpPr>
        <p:spPr>
          <a:xfrm>
            <a:off x="596900" y="637696"/>
            <a:ext cx="10780184" cy="414928"/>
          </a:xfrm>
        </p:spPr>
        <p:txBody>
          <a:bodyPr>
            <a:normAutofit/>
          </a:bodyPr>
          <a:lstStyle/>
          <a:p>
            <a:r>
              <a:rPr lang="pt-BR" dirty="0" err="1" smtClean="0"/>
              <a:t>Subscription</a:t>
            </a:r>
            <a:r>
              <a:rPr lang="pt-BR" dirty="0" smtClean="0"/>
              <a:t> Fraude Manager</a:t>
            </a:r>
            <a:endParaRPr lang="en-US" dirty="0"/>
          </a:p>
        </p:txBody>
      </p:sp>
    </p:spTree>
    <p:extLst>
      <p:ext uri="{BB962C8B-B14F-4D97-AF65-F5344CB8AC3E}">
        <p14:creationId xmlns:p14="http://schemas.microsoft.com/office/powerpoint/2010/main" val="837811078"/>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899" y="1220178"/>
            <a:ext cx="11022671" cy="1323439"/>
          </a:xfrm>
          <a:prstGeom prst="rect">
            <a:avLst/>
          </a:prstGeom>
        </p:spPr>
        <p:txBody>
          <a:bodyPr wrap="square">
            <a:spAutoFit/>
          </a:bodyPr>
          <a:lstStyle/>
          <a:p>
            <a:pPr marL="285750" indent="-285750">
              <a:buFont typeface="Arial" panose="020B0604020202020204" pitchFamily="34" charset="0"/>
              <a:buChar char="•"/>
            </a:pPr>
            <a:r>
              <a:rPr lang="pt-BR" sz="1600" dirty="0"/>
              <a:t>Lista de modelos de fraude de subscrição - </a:t>
            </a:r>
            <a:r>
              <a:rPr lang="pt-BR" sz="1600" dirty="0" err="1"/>
              <a:t>Blacklist</a:t>
            </a:r>
            <a:r>
              <a:rPr lang="pt-BR" sz="1600" dirty="0"/>
              <a:t> Manager</a:t>
            </a:r>
          </a:p>
          <a:p>
            <a:pPr marL="285750" indent="-285750">
              <a:buFont typeface="Arial" panose="020B0604020202020204" pitchFamily="34" charset="0"/>
              <a:buChar char="•"/>
            </a:pPr>
            <a:endParaRPr lang="pt-BR" sz="1600" dirty="0"/>
          </a:p>
          <a:p>
            <a:pPr marL="742950" lvl="1" indent="-285750">
              <a:buFont typeface="Arial" panose="020B0604020202020204" pitchFamily="34" charset="0"/>
              <a:buChar char="•"/>
            </a:pPr>
            <a:r>
              <a:rPr lang="pt-BR" sz="1600" dirty="0"/>
              <a:t>Componente que permite ao usuário gerenciar manualmente (criar, editar e excluir) </a:t>
            </a:r>
            <a:r>
              <a:rPr lang="pt-BR" sz="1600" dirty="0" smtClean="0"/>
              <a:t>os valores </a:t>
            </a:r>
            <a:r>
              <a:rPr lang="pt-BR" sz="1600" dirty="0"/>
              <a:t>da lista negra para um modelo de SF. Cada modelo de SF tem apenas uma lista negra. Os atributos que compõem a lista negra são os mesmos definidos no modelo SF</a:t>
            </a:r>
            <a:endParaRPr lang="en-GB" sz="1600"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r="689"/>
          <a:stretch/>
        </p:blipFill>
        <p:spPr>
          <a:xfrm>
            <a:off x="1438507" y="3372234"/>
            <a:ext cx="9550332" cy="2157089"/>
          </a:xfrm>
          <a:prstGeom prst="rect">
            <a:avLst/>
          </a:prstGeom>
        </p:spPr>
      </p:pic>
      <p:sp>
        <p:nvSpPr>
          <p:cNvPr id="15" name="Rectangle 14"/>
          <p:cNvSpPr/>
          <p:nvPr/>
        </p:nvSpPr>
        <p:spPr>
          <a:xfrm>
            <a:off x="8787161" y="3372235"/>
            <a:ext cx="869795" cy="396878"/>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18" name="Rectangle 17"/>
          <p:cNvSpPr/>
          <p:nvPr/>
        </p:nvSpPr>
        <p:spPr>
          <a:xfrm>
            <a:off x="10119044" y="4304371"/>
            <a:ext cx="869795" cy="322544"/>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10"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1" name="Text Placeholder 4"/>
          <p:cNvSpPr>
            <a:spLocks noGrp="1"/>
          </p:cNvSpPr>
          <p:nvPr>
            <p:ph type="body" sz="quarter" idx="11"/>
          </p:nvPr>
        </p:nvSpPr>
        <p:spPr>
          <a:xfrm>
            <a:off x="596900" y="637696"/>
            <a:ext cx="10780184" cy="414928"/>
          </a:xfrm>
        </p:spPr>
        <p:txBody>
          <a:bodyPr>
            <a:normAutofit/>
          </a:bodyPr>
          <a:lstStyle/>
          <a:p>
            <a:r>
              <a:rPr lang="pt-BR" dirty="0" err="1" smtClean="0"/>
              <a:t>Subscription</a:t>
            </a:r>
            <a:r>
              <a:rPr lang="pt-BR" dirty="0" smtClean="0"/>
              <a:t> Fraude Manager</a:t>
            </a:r>
            <a:endParaRPr lang="en-US" dirty="0"/>
          </a:p>
        </p:txBody>
      </p:sp>
    </p:spTree>
    <p:extLst>
      <p:ext uri="{BB962C8B-B14F-4D97-AF65-F5344CB8AC3E}">
        <p14:creationId xmlns:p14="http://schemas.microsoft.com/office/powerpoint/2010/main" val="4247217154"/>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2107" y="2146403"/>
            <a:ext cx="4368391" cy="395983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9021" y="2146403"/>
            <a:ext cx="4399818" cy="3959836"/>
          </a:xfrm>
          <a:prstGeom prst="rect">
            <a:avLst/>
          </a:prstGeom>
        </p:spPr>
      </p:pic>
      <p:sp>
        <p:nvSpPr>
          <p:cNvPr id="27" name="Rectangle 26"/>
          <p:cNvSpPr/>
          <p:nvPr/>
        </p:nvSpPr>
        <p:spPr>
          <a:xfrm>
            <a:off x="596899" y="1220178"/>
            <a:ext cx="11022671" cy="338554"/>
          </a:xfrm>
          <a:prstGeom prst="rect">
            <a:avLst/>
          </a:prstGeom>
        </p:spPr>
        <p:txBody>
          <a:bodyPr wrap="square">
            <a:spAutoFit/>
          </a:bodyPr>
          <a:lstStyle/>
          <a:p>
            <a:pPr marL="285750" indent="-285750">
              <a:buFont typeface="Arial" panose="020B0604020202020204" pitchFamily="34" charset="0"/>
              <a:buChar char="•"/>
            </a:pPr>
            <a:r>
              <a:rPr lang="pt-BR" sz="1600" dirty="0"/>
              <a:t>Lista de modelos de fraude de subscrição - </a:t>
            </a:r>
            <a:r>
              <a:rPr lang="pt-BR" sz="1600" dirty="0" err="1"/>
              <a:t>Blacklist</a:t>
            </a:r>
            <a:r>
              <a:rPr lang="pt-BR" sz="1600" dirty="0"/>
              <a:t> Manager</a:t>
            </a:r>
            <a:endParaRPr lang="en-GB" sz="1600" dirty="0" smtClean="0"/>
          </a:p>
        </p:txBody>
      </p:sp>
      <p:sp>
        <p:nvSpPr>
          <p:cNvPr id="15" name="Rectangle 14"/>
          <p:cNvSpPr/>
          <p:nvPr/>
        </p:nvSpPr>
        <p:spPr>
          <a:xfrm>
            <a:off x="1583473" y="2162121"/>
            <a:ext cx="1683834" cy="396878"/>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18" name="Rectangle 17"/>
          <p:cNvSpPr/>
          <p:nvPr/>
        </p:nvSpPr>
        <p:spPr>
          <a:xfrm>
            <a:off x="6659139" y="2162121"/>
            <a:ext cx="1681973" cy="396878"/>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11"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2" name="Text Placeholder 4"/>
          <p:cNvSpPr>
            <a:spLocks noGrp="1"/>
          </p:cNvSpPr>
          <p:nvPr>
            <p:ph type="body" sz="quarter" idx="11"/>
          </p:nvPr>
        </p:nvSpPr>
        <p:spPr>
          <a:xfrm>
            <a:off x="596900" y="637696"/>
            <a:ext cx="10780184" cy="414928"/>
          </a:xfrm>
        </p:spPr>
        <p:txBody>
          <a:bodyPr>
            <a:normAutofit/>
          </a:bodyPr>
          <a:lstStyle/>
          <a:p>
            <a:r>
              <a:rPr lang="pt-BR" dirty="0" err="1" smtClean="0"/>
              <a:t>Subscription</a:t>
            </a:r>
            <a:r>
              <a:rPr lang="pt-BR" dirty="0" smtClean="0"/>
              <a:t> Fraude Manager</a:t>
            </a:r>
            <a:endParaRPr lang="en-US" dirty="0"/>
          </a:p>
        </p:txBody>
      </p:sp>
    </p:spTree>
    <p:extLst>
      <p:ext uri="{BB962C8B-B14F-4D97-AF65-F5344CB8AC3E}">
        <p14:creationId xmlns:p14="http://schemas.microsoft.com/office/powerpoint/2010/main" val="2080963938"/>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899" y="1220178"/>
            <a:ext cx="11022671" cy="4278094"/>
          </a:xfrm>
          <a:prstGeom prst="rect">
            <a:avLst/>
          </a:prstGeom>
        </p:spPr>
        <p:txBody>
          <a:bodyPr wrap="square">
            <a:spAutoFit/>
          </a:bodyPr>
          <a:lstStyle/>
          <a:p>
            <a:r>
              <a:rPr lang="en-GB" sz="1600" b="1" dirty="0" smtClean="0"/>
              <a:t>Subscription Fraud </a:t>
            </a:r>
            <a:r>
              <a:rPr lang="en-GB" sz="1600" b="1" u="sng" dirty="0" err="1" smtClean="0">
                <a:solidFill>
                  <a:srgbClr val="FF0000"/>
                </a:solidFill>
              </a:rPr>
              <a:t>Resultados</a:t>
            </a:r>
            <a:endParaRPr lang="en-GB" sz="1600" b="1" u="sng" dirty="0" smtClean="0">
              <a:solidFill>
                <a:srgbClr val="FF0000"/>
              </a:solidFill>
            </a:endParaRPr>
          </a:p>
          <a:p>
            <a:endParaRPr lang="en-GB" sz="1600" dirty="0"/>
          </a:p>
          <a:p>
            <a:pPr lvl="1"/>
            <a:r>
              <a:rPr lang="pt-BR" sz="1600" dirty="0"/>
              <a:t>Depois de ter criado o modelo SF, você pode verificar, na tabela de banco de dados FRAUD_C_SF_TABLES, as tabelas criadas para cada modelo. Cada modelo cria 6 tabelas:</a:t>
            </a:r>
          </a:p>
          <a:p>
            <a:pPr lvl="1"/>
            <a:endParaRPr lang="pt-BR" sz="1600" dirty="0"/>
          </a:p>
          <a:p>
            <a:pPr lvl="1"/>
            <a:r>
              <a:rPr lang="pt-BR" sz="1600" dirty="0"/>
              <a:t>1. Tabela de ativações: SF_E_ACTV_STG _ &lt;&lt; MODEL_ID &gt;&gt; - onde as assinaturas submetidas ao processo de Validação de Subscrição são armazenadas;</a:t>
            </a:r>
          </a:p>
          <a:p>
            <a:pPr lvl="1"/>
            <a:r>
              <a:rPr lang="pt-BR" sz="1600" dirty="0"/>
              <a:t>2. Tabela de Ativação Normalizada: SF_E_ACTV_STG_NORM _ &lt;&lt; MODEL_ID &gt;&gt; - onde as assinaturas enviadas ao processo de Validação de Assinatura são armazenadas após serem normalizadas (aplicar limpeza, transformação e filtragem);</a:t>
            </a:r>
          </a:p>
          <a:p>
            <a:pPr lvl="1"/>
            <a:r>
              <a:rPr lang="pt-BR" sz="1600" dirty="0"/>
              <a:t>3. Tabela da lista negra: SF_T_BLACKLIST _ &lt;&lt; MODEL_ID &gt;&gt; - onde as inscrições de fraudadores conhecidas são armazenadas;</a:t>
            </a:r>
          </a:p>
          <a:p>
            <a:pPr lvl="1"/>
            <a:r>
              <a:rPr lang="pt-BR" sz="1600" dirty="0"/>
              <a:t>4. </a:t>
            </a:r>
            <a:r>
              <a:rPr lang="pt-BR" sz="1600" dirty="0" err="1"/>
              <a:t>Blacklist</a:t>
            </a:r>
            <a:r>
              <a:rPr lang="pt-BR" sz="1600" dirty="0"/>
              <a:t> Tabela normalizada: SF_T_BLACKLIST_NORM _ &lt;&lt; MODEL_ID &gt;&gt; - onde as assinaturas de fraudadores conhecidas são armazenadas depois de serem normalizadas (aplicar limpeza, transformação e filtragem);</a:t>
            </a:r>
          </a:p>
          <a:p>
            <a:pPr lvl="1"/>
            <a:r>
              <a:rPr lang="pt-BR" sz="1600" dirty="0"/>
              <a:t>5. Tabela de resultados de correspondência: SF_T_MATCH_RES _ &lt;&lt; MODEL_ID &gt;&gt; - onde os resultados do processo de Validação de Assinatura são armazenados;</a:t>
            </a:r>
          </a:p>
          <a:p>
            <a:pPr lvl="1"/>
            <a:r>
              <a:rPr lang="pt-BR" sz="1600" dirty="0"/>
              <a:t>6. Tabela de resultados de ativação múltipla: SF_T_MULT_ACT_RES _ &lt;&lt; MODEL_ID &gt;&gt; - onde os resultados do processo de Várias Validações são armazenados</a:t>
            </a:r>
            <a:r>
              <a:rPr lang="pt-BR" sz="1600" dirty="0" smtClean="0"/>
              <a:t>.</a:t>
            </a:r>
          </a:p>
          <a:p>
            <a:pPr lvl="1"/>
            <a:endParaRPr lang="en-US" sz="1600" dirty="0" smtClean="0"/>
          </a:p>
        </p:txBody>
      </p:sp>
      <p:sp>
        <p:nvSpPr>
          <p:cNvPr id="7"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8" name="Text Placeholder 4"/>
          <p:cNvSpPr>
            <a:spLocks noGrp="1"/>
          </p:cNvSpPr>
          <p:nvPr>
            <p:ph type="body" sz="quarter" idx="11"/>
          </p:nvPr>
        </p:nvSpPr>
        <p:spPr>
          <a:xfrm>
            <a:off x="596900" y="637696"/>
            <a:ext cx="10780184" cy="414928"/>
          </a:xfrm>
        </p:spPr>
        <p:txBody>
          <a:bodyPr>
            <a:normAutofit/>
          </a:bodyPr>
          <a:lstStyle/>
          <a:p>
            <a:r>
              <a:rPr lang="pt-BR" dirty="0" err="1" smtClean="0"/>
              <a:t>Subscription</a:t>
            </a:r>
            <a:r>
              <a:rPr lang="pt-BR" dirty="0" smtClean="0"/>
              <a:t> Fraude – Geração de Alertas</a:t>
            </a:r>
            <a:endParaRPr lang="en-US" dirty="0"/>
          </a:p>
        </p:txBody>
      </p:sp>
    </p:spTree>
    <p:extLst>
      <p:ext uri="{BB962C8B-B14F-4D97-AF65-F5344CB8AC3E}">
        <p14:creationId xmlns:p14="http://schemas.microsoft.com/office/powerpoint/2010/main" val="2561090157"/>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96899" y="1220178"/>
            <a:ext cx="11022671" cy="338554"/>
          </a:xfrm>
          <a:prstGeom prst="rect">
            <a:avLst/>
          </a:prstGeom>
        </p:spPr>
        <p:txBody>
          <a:bodyPr wrap="square">
            <a:spAutoFit/>
          </a:bodyPr>
          <a:lstStyle/>
          <a:p>
            <a:r>
              <a:rPr lang="en-GB" sz="1600" b="1" dirty="0" smtClean="0"/>
              <a:t>Motor de </a:t>
            </a:r>
            <a:r>
              <a:rPr lang="en-GB" sz="1600" b="1" dirty="0" err="1" smtClean="0"/>
              <a:t>Detecção</a:t>
            </a:r>
            <a:r>
              <a:rPr lang="en-GB" sz="1600" b="1" dirty="0" smtClean="0"/>
              <a:t> - Evaluate</a:t>
            </a:r>
            <a:endParaRPr lang="en-GB" sz="1600" b="1" u="sng" dirty="0" smtClean="0">
              <a:solidFill>
                <a:srgbClr val="FF0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422" y="1860956"/>
            <a:ext cx="9018051" cy="4325223"/>
          </a:xfrm>
          <a:prstGeom prst="rect">
            <a:avLst/>
          </a:prstGeom>
        </p:spPr>
      </p:pic>
      <p:sp>
        <p:nvSpPr>
          <p:cNvPr id="7" name="Rectangle 6"/>
          <p:cNvSpPr/>
          <p:nvPr/>
        </p:nvSpPr>
        <p:spPr>
          <a:xfrm>
            <a:off x="1821193" y="2552071"/>
            <a:ext cx="832798" cy="280339"/>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9"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0" name="Text Placeholder 4"/>
          <p:cNvSpPr>
            <a:spLocks noGrp="1"/>
          </p:cNvSpPr>
          <p:nvPr>
            <p:ph type="body" sz="quarter" idx="11"/>
          </p:nvPr>
        </p:nvSpPr>
        <p:spPr>
          <a:xfrm>
            <a:off x="596900" y="637696"/>
            <a:ext cx="10780184" cy="414928"/>
          </a:xfrm>
        </p:spPr>
        <p:txBody>
          <a:bodyPr>
            <a:normAutofit/>
          </a:bodyPr>
          <a:lstStyle/>
          <a:p>
            <a:r>
              <a:rPr lang="pt-BR" dirty="0" err="1" smtClean="0"/>
              <a:t>Subscription</a:t>
            </a:r>
            <a:r>
              <a:rPr lang="pt-BR" dirty="0" smtClean="0"/>
              <a:t> Fraude – Geração de Alertas</a:t>
            </a:r>
            <a:endParaRPr lang="en-US" dirty="0"/>
          </a:p>
        </p:txBody>
      </p:sp>
    </p:spTree>
    <p:extLst>
      <p:ext uri="{BB962C8B-B14F-4D97-AF65-F5344CB8AC3E}">
        <p14:creationId xmlns:p14="http://schemas.microsoft.com/office/powerpoint/2010/main" val="3328467157"/>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3978" y="1973765"/>
            <a:ext cx="8153201" cy="4230670"/>
          </a:xfrm>
          <a:prstGeom prst="rect">
            <a:avLst/>
          </a:prstGeom>
        </p:spPr>
      </p:pic>
      <p:sp>
        <p:nvSpPr>
          <p:cNvPr id="27" name="Rectangle 26"/>
          <p:cNvSpPr/>
          <p:nvPr/>
        </p:nvSpPr>
        <p:spPr>
          <a:xfrm>
            <a:off x="596899" y="1220178"/>
            <a:ext cx="11022671" cy="338554"/>
          </a:xfrm>
          <a:prstGeom prst="rect">
            <a:avLst/>
          </a:prstGeom>
        </p:spPr>
        <p:txBody>
          <a:bodyPr wrap="square">
            <a:spAutoFit/>
          </a:bodyPr>
          <a:lstStyle/>
          <a:p>
            <a:r>
              <a:rPr lang="en-GB" sz="1600" b="1" dirty="0" smtClean="0"/>
              <a:t>Motor de </a:t>
            </a:r>
            <a:r>
              <a:rPr lang="en-GB" sz="1600" b="1" dirty="0" err="1" smtClean="0"/>
              <a:t>Detecção</a:t>
            </a:r>
            <a:r>
              <a:rPr lang="en-GB" sz="1600" b="1" dirty="0" smtClean="0"/>
              <a:t> - </a:t>
            </a:r>
            <a:r>
              <a:rPr lang="en-GB" sz="1600" b="1" dirty="0" err="1" smtClean="0"/>
              <a:t>Regras</a:t>
            </a:r>
            <a:endParaRPr lang="en-GB" sz="1600" b="1" u="sng" dirty="0" smtClean="0">
              <a:solidFill>
                <a:srgbClr val="FF0000"/>
              </a:solidFill>
            </a:endParaRPr>
          </a:p>
        </p:txBody>
      </p:sp>
      <p:sp>
        <p:nvSpPr>
          <p:cNvPr id="7" name="Rectangle 6"/>
          <p:cNvSpPr/>
          <p:nvPr/>
        </p:nvSpPr>
        <p:spPr>
          <a:xfrm>
            <a:off x="5006898" y="3926628"/>
            <a:ext cx="1851101" cy="1648982"/>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9" name="Rectangle 8"/>
          <p:cNvSpPr/>
          <p:nvPr/>
        </p:nvSpPr>
        <p:spPr>
          <a:xfrm>
            <a:off x="6857999" y="3416550"/>
            <a:ext cx="3311913" cy="408318"/>
          </a:xfrm>
          <a:prstGeom prst="rect">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t" anchorCtr="0"/>
          <a:lstStyle/>
          <a:p>
            <a:pPr algn="ctr"/>
            <a:endParaRPr lang="en-US" dirty="0" err="1" smtClean="0">
              <a:latin typeface="Arial" pitchFamily="34" charset="0"/>
              <a:cs typeface="Arial" pitchFamily="34" charset="0"/>
            </a:endParaRPr>
          </a:p>
        </p:txBody>
      </p:sp>
      <p:sp>
        <p:nvSpPr>
          <p:cNvPr id="10" name="Title 1"/>
          <p:cNvSpPr>
            <a:spLocks noGrp="1"/>
          </p:cNvSpPr>
          <p:nvPr>
            <p:ph type="title"/>
          </p:nvPr>
        </p:nvSpPr>
        <p:spPr>
          <a:xfrm>
            <a:off x="596900" y="173920"/>
            <a:ext cx="10772849" cy="458587"/>
          </a:xfrm>
        </p:spPr>
        <p:txBody>
          <a:bodyPr>
            <a:noAutofit/>
          </a:bodyPr>
          <a:lstStyle/>
          <a:p>
            <a:r>
              <a:rPr lang="en-US" sz="2916" dirty="0" err="1">
                <a:solidFill>
                  <a:srgbClr val="EE4611"/>
                </a:solidFill>
                <a:latin typeface="Arial" pitchFamily="34" charset="0"/>
                <a:cs typeface="Arial" pitchFamily="34" charset="0"/>
              </a:rPr>
              <a:t>Funções</a:t>
            </a:r>
            <a:r>
              <a:rPr lang="en-US" sz="2916" dirty="0">
                <a:solidFill>
                  <a:srgbClr val="EE4611"/>
                </a:solidFill>
                <a:latin typeface="Arial" pitchFamily="34" charset="0"/>
                <a:cs typeface="Arial" pitchFamily="34" charset="0"/>
              </a:rPr>
              <a:t> do </a:t>
            </a:r>
            <a:r>
              <a:rPr lang="en-US" sz="2916" dirty="0" err="1" smtClean="0">
                <a:solidFill>
                  <a:srgbClr val="EE4611"/>
                </a:solidFill>
                <a:latin typeface="Arial" pitchFamily="34" charset="0"/>
                <a:cs typeface="Arial" pitchFamily="34" charset="0"/>
              </a:rPr>
              <a:t>raId</a:t>
            </a:r>
            <a:r>
              <a:rPr lang="en-US" sz="2916" dirty="0" smtClean="0">
                <a:solidFill>
                  <a:srgbClr val="EE4611"/>
                </a:solidFill>
                <a:latin typeface="Arial" pitchFamily="34" charset="0"/>
                <a:cs typeface="Arial" pitchFamily="34" charset="0"/>
              </a:rPr>
              <a:t> </a:t>
            </a:r>
            <a:r>
              <a:rPr lang="en-US" sz="2916" dirty="0" err="1">
                <a:solidFill>
                  <a:srgbClr val="EE4611"/>
                </a:solidFill>
                <a:latin typeface="Arial" pitchFamily="34" charset="0"/>
                <a:cs typeface="Arial" pitchFamily="34" charset="0"/>
              </a:rPr>
              <a:t>fms</a:t>
            </a:r>
            <a:endParaRPr lang="en-US" sz="2916" dirty="0">
              <a:solidFill>
                <a:srgbClr val="EE4611"/>
              </a:solidFill>
              <a:latin typeface="Arial" pitchFamily="34" charset="0"/>
              <a:cs typeface="Arial" pitchFamily="34" charset="0"/>
            </a:endParaRPr>
          </a:p>
        </p:txBody>
      </p:sp>
      <p:sp>
        <p:nvSpPr>
          <p:cNvPr id="11" name="Text Placeholder 4"/>
          <p:cNvSpPr>
            <a:spLocks noGrp="1"/>
          </p:cNvSpPr>
          <p:nvPr>
            <p:ph type="body" sz="quarter" idx="11"/>
          </p:nvPr>
        </p:nvSpPr>
        <p:spPr>
          <a:xfrm>
            <a:off x="596900" y="637696"/>
            <a:ext cx="10780184" cy="414928"/>
          </a:xfrm>
        </p:spPr>
        <p:txBody>
          <a:bodyPr>
            <a:normAutofit/>
          </a:bodyPr>
          <a:lstStyle/>
          <a:p>
            <a:r>
              <a:rPr lang="pt-BR" dirty="0" err="1" smtClean="0"/>
              <a:t>Subscription</a:t>
            </a:r>
            <a:r>
              <a:rPr lang="pt-BR" dirty="0" smtClean="0"/>
              <a:t> Fraude – Geração de Alertas</a:t>
            </a:r>
            <a:endParaRPr lang="en-US" dirty="0"/>
          </a:p>
        </p:txBody>
      </p:sp>
    </p:spTree>
    <p:extLst>
      <p:ext uri="{BB962C8B-B14F-4D97-AF65-F5344CB8AC3E}">
        <p14:creationId xmlns:p14="http://schemas.microsoft.com/office/powerpoint/2010/main" val="146822419"/>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34559" y="1243741"/>
            <a:ext cx="10249860" cy="4172467"/>
            <a:chOff x="1966227" y="1208468"/>
            <a:chExt cx="8598887" cy="515077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5895" y="2683217"/>
              <a:ext cx="3609219" cy="2998399"/>
            </a:xfrm>
            <a:prstGeom prst="rect">
              <a:avLst/>
            </a:prstGeom>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p:spPr>
        </p:pic>
        <p:graphicFrame>
          <p:nvGraphicFramePr>
            <p:cNvPr id="13" name="Diagram 12"/>
            <p:cNvGraphicFramePr/>
            <p:nvPr>
              <p:extLst>
                <p:ext uri="{D42A27DB-BD31-4B8C-83A1-F6EECF244321}">
                  <p14:modId xmlns:p14="http://schemas.microsoft.com/office/powerpoint/2010/main" val="1263777028"/>
                </p:ext>
              </p:extLst>
            </p:nvPr>
          </p:nvGraphicFramePr>
          <p:xfrm>
            <a:off x="1966227" y="1208468"/>
            <a:ext cx="4658555" cy="5150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8" name="Title 1"/>
          <p:cNvSpPr>
            <a:spLocks noGrp="1"/>
          </p:cNvSpPr>
          <p:nvPr>
            <p:ph type="title"/>
          </p:nvPr>
        </p:nvSpPr>
        <p:spPr>
          <a:xfrm>
            <a:off x="480375" y="345466"/>
            <a:ext cx="8694221" cy="4431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s-CL" sz="3200" b="0" kern="1200" dirty="0">
                <a:solidFill>
                  <a:srgbClr val="006394"/>
                </a:solidFill>
                <a:latin typeface="Trebuchet MS"/>
              </a:rPr>
              <a:t>Agenda </a:t>
            </a:r>
            <a:r>
              <a:rPr lang="es-CL" sz="3200" b="0" kern="1200" dirty="0" smtClean="0">
                <a:solidFill>
                  <a:srgbClr val="006394"/>
                </a:solidFill>
                <a:latin typeface="Trebuchet MS"/>
              </a:rPr>
              <a:t>– </a:t>
            </a:r>
            <a:r>
              <a:rPr lang="es-CL" sz="3200" b="0" kern="1200" dirty="0" err="1" smtClean="0">
                <a:solidFill>
                  <a:srgbClr val="006394"/>
                </a:solidFill>
                <a:latin typeface="Trebuchet MS"/>
              </a:rPr>
              <a:t>Sessão</a:t>
            </a:r>
            <a:r>
              <a:rPr lang="es-CL" sz="3200" b="0" kern="1200" dirty="0" smtClean="0">
                <a:solidFill>
                  <a:srgbClr val="006394"/>
                </a:solidFill>
                <a:latin typeface="Trebuchet MS"/>
              </a:rPr>
              <a:t> </a:t>
            </a:r>
            <a:r>
              <a:rPr lang="es-CL" sz="3200" b="0" kern="1200" dirty="0" err="1" smtClean="0">
                <a:solidFill>
                  <a:srgbClr val="006394"/>
                </a:solidFill>
                <a:latin typeface="Trebuchet MS"/>
              </a:rPr>
              <a:t>Introdutória</a:t>
            </a:r>
            <a:r>
              <a:rPr lang="es-CL" sz="3200" b="0" kern="1200" dirty="0" smtClean="0">
                <a:solidFill>
                  <a:srgbClr val="006394"/>
                </a:solidFill>
                <a:latin typeface="Trebuchet MS"/>
              </a:rPr>
              <a:t> da </a:t>
            </a:r>
            <a:r>
              <a:rPr lang="es-CL" sz="3200" b="0" kern="1200" dirty="0" err="1" smtClean="0">
                <a:solidFill>
                  <a:srgbClr val="006394"/>
                </a:solidFill>
                <a:latin typeface="Trebuchet MS"/>
              </a:rPr>
              <a:t>Ferramenta</a:t>
            </a:r>
            <a:endParaRPr lang="es-CL" sz="3200" kern="1200" dirty="0">
              <a:solidFill>
                <a:srgbClr val="006394"/>
              </a:solidFill>
              <a:latin typeface="Trebuchet MS"/>
            </a:endParaRPr>
          </a:p>
        </p:txBody>
      </p:sp>
    </p:spTree>
    <p:extLst>
      <p:ext uri="{BB962C8B-B14F-4D97-AF65-F5344CB8AC3E}">
        <p14:creationId xmlns:p14="http://schemas.microsoft.com/office/powerpoint/2010/main" val="34594179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34559" y="1232452"/>
            <a:ext cx="10249860" cy="4172467"/>
            <a:chOff x="1966227" y="1208468"/>
            <a:chExt cx="8598887" cy="515077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5895" y="2683217"/>
              <a:ext cx="3609219" cy="2998399"/>
            </a:xfrm>
            <a:prstGeom prst="rect">
              <a:avLst/>
            </a:prstGeom>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p:spPr>
        </p:pic>
        <p:graphicFrame>
          <p:nvGraphicFramePr>
            <p:cNvPr id="13" name="Diagram 12"/>
            <p:cNvGraphicFramePr/>
            <p:nvPr>
              <p:extLst>
                <p:ext uri="{D42A27DB-BD31-4B8C-83A1-F6EECF244321}">
                  <p14:modId xmlns:p14="http://schemas.microsoft.com/office/powerpoint/2010/main" val="3837393163"/>
                </p:ext>
              </p:extLst>
            </p:nvPr>
          </p:nvGraphicFramePr>
          <p:xfrm>
            <a:off x="1966227" y="1208468"/>
            <a:ext cx="4658555" cy="5150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8" name="Title 1"/>
          <p:cNvSpPr>
            <a:spLocks noGrp="1"/>
          </p:cNvSpPr>
          <p:nvPr>
            <p:ph type="title"/>
          </p:nvPr>
        </p:nvSpPr>
        <p:spPr>
          <a:xfrm>
            <a:off x="480375" y="345466"/>
            <a:ext cx="8694221" cy="4431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s-CL" sz="3200" b="0" kern="1200" dirty="0">
                <a:solidFill>
                  <a:srgbClr val="006394"/>
                </a:solidFill>
                <a:latin typeface="Trebuchet MS"/>
              </a:rPr>
              <a:t>Agenda </a:t>
            </a:r>
            <a:r>
              <a:rPr lang="es-CL" sz="3200" b="0" kern="1200" dirty="0" smtClean="0">
                <a:solidFill>
                  <a:srgbClr val="006394"/>
                </a:solidFill>
                <a:latin typeface="Trebuchet MS"/>
              </a:rPr>
              <a:t>– </a:t>
            </a:r>
            <a:r>
              <a:rPr lang="es-CL" sz="3200" b="0" kern="1200" dirty="0" err="1" smtClean="0">
                <a:solidFill>
                  <a:srgbClr val="006394"/>
                </a:solidFill>
                <a:latin typeface="Trebuchet MS"/>
              </a:rPr>
              <a:t>Sessão</a:t>
            </a:r>
            <a:r>
              <a:rPr lang="es-CL" sz="3200" b="0" kern="1200" dirty="0" smtClean="0">
                <a:solidFill>
                  <a:srgbClr val="006394"/>
                </a:solidFill>
                <a:latin typeface="Trebuchet MS"/>
              </a:rPr>
              <a:t> </a:t>
            </a:r>
            <a:r>
              <a:rPr lang="es-CL" sz="3200" b="0" kern="1200" dirty="0" err="1" smtClean="0">
                <a:solidFill>
                  <a:srgbClr val="006394"/>
                </a:solidFill>
                <a:latin typeface="Trebuchet MS"/>
              </a:rPr>
              <a:t>Introdutória</a:t>
            </a:r>
            <a:r>
              <a:rPr lang="es-CL" sz="3200" b="0" kern="1200" dirty="0" smtClean="0">
                <a:solidFill>
                  <a:srgbClr val="006394"/>
                </a:solidFill>
                <a:latin typeface="Trebuchet MS"/>
              </a:rPr>
              <a:t> da </a:t>
            </a:r>
            <a:r>
              <a:rPr lang="es-CL" sz="3200" b="0" kern="1200" dirty="0" err="1" smtClean="0">
                <a:solidFill>
                  <a:srgbClr val="006394"/>
                </a:solidFill>
                <a:latin typeface="Trebuchet MS"/>
              </a:rPr>
              <a:t>Ferramenta</a:t>
            </a:r>
            <a:endParaRPr lang="es-CL" sz="3200" kern="1200" dirty="0">
              <a:solidFill>
                <a:srgbClr val="006394"/>
              </a:solidFill>
              <a:latin typeface="Trebuchet MS"/>
            </a:endParaRPr>
          </a:p>
        </p:txBody>
      </p:sp>
    </p:spTree>
    <p:extLst>
      <p:ext uri="{BB962C8B-B14F-4D97-AF65-F5344CB8AC3E}">
        <p14:creationId xmlns:p14="http://schemas.microsoft.com/office/powerpoint/2010/main" val="4446522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a:spLocks noChangeArrowheads="1"/>
          </p:cNvSpPr>
          <p:nvPr/>
        </p:nvSpPr>
        <p:spPr bwMode="auto">
          <a:xfrm rot="10800000" flipV="1">
            <a:off x="832601" y="1514376"/>
            <a:ext cx="10086412" cy="92333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es-CL" altLang="pt-BR" dirty="0" err="1" smtClean="0">
                <a:latin typeface="Trebuchet MS" panose="020B0603020202020204" pitchFamily="34" charset="0"/>
              </a:rPr>
              <a:t>Com</a:t>
            </a:r>
            <a:r>
              <a:rPr lang="es-CL" altLang="pt-BR" dirty="0" smtClean="0">
                <a:latin typeface="Trebuchet MS" panose="020B0603020202020204" pitchFamily="34" charset="0"/>
              </a:rPr>
              <a:t> a </a:t>
            </a:r>
            <a:r>
              <a:rPr lang="es-CL" altLang="pt-BR" dirty="0" err="1" smtClean="0">
                <a:latin typeface="Trebuchet MS" panose="020B0603020202020204" pitchFamily="34" charset="0"/>
              </a:rPr>
              <a:t>finalidade</a:t>
            </a:r>
            <a:r>
              <a:rPr lang="es-CL" altLang="pt-BR" dirty="0" smtClean="0">
                <a:latin typeface="Trebuchet MS" panose="020B0603020202020204" pitchFamily="34" charset="0"/>
              </a:rPr>
              <a:t> de </a:t>
            </a:r>
            <a:r>
              <a:rPr lang="es-CL" altLang="pt-BR" dirty="0" err="1" smtClean="0">
                <a:latin typeface="Trebuchet MS" panose="020B0603020202020204" pitchFamily="34" charset="0"/>
              </a:rPr>
              <a:t>manter</a:t>
            </a:r>
            <a:r>
              <a:rPr lang="es-CL" altLang="pt-BR" dirty="0" smtClean="0">
                <a:latin typeface="Trebuchet MS" panose="020B0603020202020204" pitchFamily="34" charset="0"/>
              </a:rPr>
              <a:t> e </a:t>
            </a:r>
            <a:r>
              <a:rPr lang="es-CL" altLang="pt-BR" dirty="0" err="1" smtClean="0">
                <a:latin typeface="Trebuchet MS" panose="020B0603020202020204" pitchFamily="34" charset="0"/>
              </a:rPr>
              <a:t>ajudar</a:t>
            </a:r>
            <a:r>
              <a:rPr lang="es-CL" altLang="pt-BR" dirty="0" smtClean="0">
                <a:latin typeface="Trebuchet MS" panose="020B0603020202020204" pitchFamily="34" charset="0"/>
              </a:rPr>
              <a:t> na </a:t>
            </a:r>
            <a:r>
              <a:rPr lang="es-CL" altLang="pt-BR" dirty="0" err="1" smtClean="0">
                <a:latin typeface="Trebuchet MS" panose="020B0603020202020204" pitchFamily="34" charset="0"/>
              </a:rPr>
              <a:t>organização</a:t>
            </a:r>
            <a:r>
              <a:rPr lang="es-CL" altLang="pt-BR" dirty="0" smtClean="0">
                <a:latin typeface="Trebuchet MS" panose="020B0603020202020204" pitchFamily="34" charset="0"/>
              </a:rPr>
              <a:t> e controle dos alarmes </a:t>
            </a:r>
            <a:r>
              <a:rPr lang="es-CL" altLang="pt-BR" dirty="0" err="1" smtClean="0">
                <a:latin typeface="Trebuchet MS" panose="020B0603020202020204" pitchFamily="34" charset="0"/>
              </a:rPr>
              <a:t>gerados</a:t>
            </a:r>
            <a:r>
              <a:rPr lang="es-CL" altLang="pt-BR" dirty="0" smtClean="0">
                <a:latin typeface="Trebuchet MS" panose="020B0603020202020204" pitchFamily="34" charset="0"/>
              </a:rPr>
              <a:t> RAID:FMS </a:t>
            </a:r>
            <a:r>
              <a:rPr lang="es-CL" altLang="pt-BR" dirty="0" err="1" smtClean="0">
                <a:latin typeface="Trebuchet MS" panose="020B0603020202020204" pitchFamily="34" charset="0"/>
              </a:rPr>
              <a:t>vai</a:t>
            </a:r>
            <a:r>
              <a:rPr lang="es-CL" altLang="pt-BR" dirty="0" smtClean="0">
                <a:latin typeface="Trebuchet MS" panose="020B0603020202020204" pitchFamily="34" charset="0"/>
              </a:rPr>
              <a:t> utilizar o ACM </a:t>
            </a:r>
            <a:r>
              <a:rPr lang="es-CL" altLang="pt-BR" dirty="0">
                <a:latin typeface="Trebuchet MS" panose="020B0603020202020204" pitchFamily="34" charset="0"/>
              </a:rPr>
              <a:t>(</a:t>
            </a:r>
            <a:r>
              <a:rPr lang="es-CL" altLang="pt-BR" dirty="0" err="1">
                <a:latin typeface="Trebuchet MS" panose="020B0603020202020204" pitchFamily="34" charset="0"/>
              </a:rPr>
              <a:t>Adaptive</a:t>
            </a:r>
            <a:r>
              <a:rPr lang="es-CL" altLang="pt-BR" dirty="0">
                <a:latin typeface="Trebuchet MS" panose="020B0603020202020204" pitchFamily="34" charset="0"/>
              </a:rPr>
              <a:t> Case Management). </a:t>
            </a:r>
            <a:endParaRPr lang="es-CL" altLang="pt-BR" dirty="0" smtClean="0">
              <a:latin typeface="Trebuchet MS" panose="020B0603020202020204" pitchFamily="34" charset="0"/>
            </a:endParaRPr>
          </a:p>
          <a:p>
            <a:r>
              <a:rPr lang="es-CL" altLang="pt-BR" dirty="0" smtClean="0">
                <a:latin typeface="Trebuchet MS" panose="020B0603020202020204" pitchFamily="34" charset="0"/>
              </a:rPr>
              <a:t>Será o </a:t>
            </a:r>
            <a:r>
              <a:rPr lang="es-CL" altLang="pt-BR" dirty="0" err="1" smtClean="0">
                <a:latin typeface="Trebuchet MS" panose="020B0603020202020204" pitchFamily="34" charset="0"/>
              </a:rPr>
              <a:t>Workflow</a:t>
            </a:r>
            <a:r>
              <a:rPr lang="es-CL" altLang="pt-BR" dirty="0" smtClean="0">
                <a:latin typeface="Trebuchet MS" panose="020B0603020202020204" pitchFamily="34" charset="0"/>
              </a:rPr>
              <a:t> </a:t>
            </a:r>
            <a:r>
              <a:rPr lang="es-CL" altLang="pt-BR" dirty="0" err="1" smtClean="0">
                <a:latin typeface="Trebuchet MS" panose="020B0603020202020204" pitchFamily="34" charset="0"/>
              </a:rPr>
              <a:t>pré</a:t>
            </a:r>
            <a:r>
              <a:rPr lang="es-CL" altLang="pt-BR" dirty="0" smtClean="0">
                <a:latin typeface="Trebuchet MS" panose="020B0603020202020204" pitchFamily="34" charset="0"/>
              </a:rPr>
              <a:t> definido de </a:t>
            </a:r>
            <a:r>
              <a:rPr lang="es-CL" altLang="pt-BR" dirty="0" err="1" smtClean="0">
                <a:latin typeface="Trebuchet MS" panose="020B0603020202020204" pitchFamily="34" charset="0"/>
              </a:rPr>
              <a:t>tratamento</a:t>
            </a:r>
            <a:r>
              <a:rPr lang="es-CL" altLang="pt-BR" dirty="0" smtClean="0">
                <a:latin typeface="Trebuchet MS" panose="020B0603020202020204" pitchFamily="34" charset="0"/>
              </a:rPr>
              <a:t> das </a:t>
            </a:r>
            <a:r>
              <a:rPr lang="pt-BR" altLang="pt-BR" dirty="0" smtClean="0">
                <a:latin typeface="Trebuchet MS" panose="020B0603020202020204" pitchFamily="34" charset="0"/>
              </a:rPr>
              <a:t>possíveis</a:t>
            </a:r>
            <a:r>
              <a:rPr lang="es-CL" altLang="pt-BR" dirty="0" smtClean="0">
                <a:latin typeface="Trebuchet MS" panose="020B0603020202020204" pitchFamily="34" charset="0"/>
              </a:rPr>
              <a:t> Fraudes.</a:t>
            </a:r>
            <a:endParaRPr lang="es-CL" altLang="pt-BR" dirty="0">
              <a:latin typeface="Trebuchet MS" panose="020B0603020202020204" pitchFamily="34" charset="0"/>
            </a:endParaRPr>
          </a:p>
        </p:txBody>
      </p:sp>
      <p:pic>
        <p:nvPicPr>
          <p:cNvPr id="13" name="Imagem 35941"/>
          <p:cNvPicPr/>
          <p:nvPr/>
        </p:nvPicPr>
        <p:blipFill>
          <a:blip r:embed="rId2"/>
          <a:stretch>
            <a:fillRect/>
          </a:stretch>
        </p:blipFill>
        <p:spPr>
          <a:xfrm>
            <a:off x="1131681" y="2775641"/>
            <a:ext cx="7209753" cy="3036402"/>
          </a:xfrm>
          <a:prstGeom prst="rect">
            <a:avLst/>
          </a:prstGeom>
          <a:ln w="3175">
            <a:solidFill>
              <a:schemeClr val="bg1">
                <a:lumMod val="85000"/>
              </a:schemeClr>
            </a:solidFill>
          </a:ln>
        </p:spPr>
      </p:pic>
      <p:sp>
        <p:nvSpPr>
          <p:cNvPr id="8" name="Title 1"/>
          <p:cNvSpPr txBox="1">
            <a:spLocks/>
          </p:cNvSpPr>
          <p:nvPr/>
        </p:nvSpPr>
        <p:spPr>
          <a:xfrm>
            <a:off x="596900" y="173920"/>
            <a:ext cx="10772849" cy="45858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16" b="1" cap="all" dirty="0" err="1">
                <a:solidFill>
                  <a:srgbClr val="EE4611"/>
                </a:solidFill>
                <a:latin typeface="Arial" pitchFamily="34" charset="0"/>
                <a:cs typeface="Arial" pitchFamily="34" charset="0"/>
              </a:rPr>
              <a:t>Adaptative</a:t>
            </a:r>
            <a:r>
              <a:rPr lang="en-US" sz="2916" b="1" cap="all" dirty="0">
                <a:solidFill>
                  <a:srgbClr val="EE4611"/>
                </a:solidFill>
                <a:latin typeface="Arial" pitchFamily="34" charset="0"/>
                <a:cs typeface="Arial" pitchFamily="34" charset="0"/>
              </a:rPr>
              <a:t> Case Management - ACM</a:t>
            </a:r>
          </a:p>
        </p:txBody>
      </p:sp>
      <p:sp>
        <p:nvSpPr>
          <p:cNvPr id="11" name="Text Placeholder 4"/>
          <p:cNvSpPr txBox="1">
            <a:spLocks/>
          </p:cNvSpPr>
          <p:nvPr/>
        </p:nvSpPr>
        <p:spPr>
          <a:xfrm>
            <a:off x="596900" y="637696"/>
            <a:ext cx="10780184" cy="414928"/>
          </a:xfrm>
          <a:prstGeom prst="rect">
            <a:avLst/>
          </a:prstGeom>
        </p:spPr>
        <p:txBody>
          <a:bodyPr vert="horz" lIns="91440" tIns="45720" rIns="91440" bIns="45720" rtlCol="0" anchor="ctr">
            <a:normAutofit/>
          </a:bodyPr>
          <a:lstStyle>
            <a:defPPr>
              <a:defRPr lang="pt-B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800" dirty="0" smtClean="0">
                <a:solidFill>
                  <a:srgbClr val="EE4611"/>
                </a:solidFill>
                <a:latin typeface="Arial" pitchFamily="34" charset="0"/>
                <a:cs typeface="Arial" pitchFamily="34" charset="0"/>
              </a:rPr>
              <a:t>ACM - Apresentação</a:t>
            </a:r>
            <a:endParaRPr lang="en-US" sz="1800" dirty="0">
              <a:solidFill>
                <a:srgbClr val="EE4611"/>
              </a:solidFill>
              <a:latin typeface="Arial" pitchFamily="34" charset="0"/>
              <a:cs typeface="Arial" pitchFamily="34" charset="0"/>
            </a:endParaRPr>
          </a:p>
        </p:txBody>
      </p:sp>
    </p:spTree>
    <p:extLst>
      <p:ext uri="{BB962C8B-B14F-4D97-AF65-F5344CB8AC3E}">
        <p14:creationId xmlns:p14="http://schemas.microsoft.com/office/powerpoint/2010/main" val="218897649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a:spLocks noChangeArrowheads="1"/>
          </p:cNvSpPr>
          <p:nvPr/>
        </p:nvSpPr>
        <p:spPr bwMode="auto">
          <a:xfrm rot="10800000" flipV="1">
            <a:off x="596900" y="1342750"/>
            <a:ext cx="10086412" cy="507831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pt-BR" dirty="0" smtClean="0">
                <a:latin typeface="Trebuchet MS" panose="020B0603020202020204" pitchFamily="34" charset="0"/>
              </a:rPr>
              <a:t>Em um fluxo do ACM, é possível:</a:t>
            </a:r>
          </a:p>
          <a:p>
            <a:endParaRPr lang="pt-BR" dirty="0" smtClean="0">
              <a:latin typeface="Trebuchet MS" panose="020B0603020202020204" pitchFamily="34" charset="0"/>
            </a:endParaRPr>
          </a:p>
          <a:p>
            <a:pPr marL="285750" indent="-285750">
              <a:buFont typeface="Arial" panose="020B0604020202020204" pitchFamily="34" charset="0"/>
              <a:buChar char="•"/>
            </a:pPr>
            <a:r>
              <a:rPr lang="pt-BR" dirty="0" smtClean="0">
                <a:latin typeface="Trebuchet MS" panose="020B0603020202020204" pitchFamily="34" charset="0"/>
              </a:rPr>
              <a:t>Relacionar alarmes (quando necessário) </a:t>
            </a:r>
          </a:p>
          <a:p>
            <a:pPr marL="742950" lvl="1" indent="-285750">
              <a:buFont typeface="Arial" panose="020B0604020202020204" pitchFamily="34" charset="0"/>
              <a:buChar char="•"/>
            </a:pPr>
            <a:r>
              <a:rPr lang="pt-BR" dirty="0" err="1" smtClean="0">
                <a:latin typeface="Trebuchet MS" panose="020B0603020202020204" pitchFamily="34" charset="0"/>
              </a:rPr>
              <a:t>Ex</a:t>
            </a:r>
            <a:r>
              <a:rPr lang="pt-BR" dirty="0" smtClean="0">
                <a:latin typeface="Trebuchet MS" panose="020B0603020202020204" pitchFamily="34" charset="0"/>
              </a:rPr>
              <a:t>: Alarmes de trafego (mesmo MSISDN realizando mais de uma colisão) </a:t>
            </a:r>
            <a:endParaRPr lang="pt-BR" dirty="0">
              <a:latin typeface="Trebuchet MS" panose="020B0603020202020204" pitchFamily="34" charset="0"/>
            </a:endParaRPr>
          </a:p>
          <a:p>
            <a:pPr marL="285750" indent="-285750">
              <a:buFont typeface="Arial" panose="020B0604020202020204" pitchFamily="34" charset="0"/>
              <a:buChar char="•"/>
            </a:pPr>
            <a:r>
              <a:rPr lang="pt-BR" dirty="0" smtClean="0">
                <a:latin typeface="Trebuchet MS" panose="020B0603020202020204" pitchFamily="34" charset="0"/>
              </a:rPr>
              <a:t>Analisar os resultados</a:t>
            </a:r>
          </a:p>
          <a:p>
            <a:pPr marL="742950" lvl="1" indent="-285750">
              <a:buFont typeface="Arial" panose="020B0604020202020204" pitchFamily="34" charset="0"/>
              <a:buChar char="•"/>
            </a:pPr>
            <a:r>
              <a:rPr lang="pt-BR" dirty="0" smtClean="0">
                <a:latin typeface="Trebuchet MS" panose="020B0603020202020204" pitchFamily="34" charset="0"/>
              </a:rPr>
              <a:t>Apresentação da informações de origem dos alarmes</a:t>
            </a:r>
          </a:p>
          <a:p>
            <a:pPr marL="742950" lvl="1" indent="-285750">
              <a:buFont typeface="Arial" panose="020B0604020202020204" pitchFamily="34" charset="0"/>
              <a:buChar char="•"/>
            </a:pPr>
            <a:r>
              <a:rPr lang="pt-BR" dirty="0" smtClean="0">
                <a:latin typeface="Trebuchet MS" panose="020B0603020202020204" pitchFamily="34" charset="0"/>
              </a:rPr>
              <a:t>Gráficos de apoio</a:t>
            </a:r>
          </a:p>
          <a:p>
            <a:pPr marL="285750" indent="-285750">
              <a:buFont typeface="Arial" panose="020B0604020202020204" pitchFamily="34" charset="0"/>
              <a:buChar char="•"/>
            </a:pPr>
            <a:r>
              <a:rPr lang="pt-BR" dirty="0" smtClean="0">
                <a:latin typeface="Trebuchet MS" panose="020B0603020202020204" pitchFamily="34" charset="0"/>
              </a:rPr>
              <a:t>Armazenar informações das analises realizadas</a:t>
            </a:r>
          </a:p>
          <a:p>
            <a:pPr marL="742950" lvl="1" indent="-285750">
              <a:buFont typeface="Arial" panose="020B0604020202020204" pitchFamily="34" charset="0"/>
              <a:buChar char="•"/>
            </a:pPr>
            <a:r>
              <a:rPr lang="pt-BR" dirty="0" smtClean="0">
                <a:latin typeface="Trebuchet MS" panose="020B0603020202020204" pitchFamily="34" charset="0"/>
              </a:rPr>
              <a:t>Analistas envolvidos, data das analises</a:t>
            </a:r>
          </a:p>
          <a:p>
            <a:pPr marL="285750" indent="-285750">
              <a:buFont typeface="Arial" panose="020B0604020202020204" pitchFamily="34" charset="0"/>
              <a:buChar char="•"/>
            </a:pPr>
            <a:r>
              <a:rPr lang="pt-BR" dirty="0" smtClean="0">
                <a:latin typeface="Trebuchet MS" panose="020B0603020202020204" pitchFamily="34" charset="0"/>
              </a:rPr>
              <a:t>Definir um parecer final ao caso</a:t>
            </a:r>
          </a:p>
          <a:p>
            <a:pPr marL="742950" lvl="1" indent="-285750">
              <a:buFont typeface="Arial" panose="020B0604020202020204" pitchFamily="34" charset="0"/>
              <a:buChar char="•"/>
            </a:pPr>
            <a:r>
              <a:rPr lang="pt-BR" dirty="0" smtClean="0">
                <a:latin typeface="Trebuchet MS" panose="020B0603020202020204" pitchFamily="34" charset="0"/>
              </a:rPr>
              <a:t>Fraude</a:t>
            </a:r>
          </a:p>
          <a:p>
            <a:pPr marL="742950" lvl="1" indent="-285750">
              <a:buFont typeface="Arial" panose="020B0604020202020204" pitchFamily="34" charset="0"/>
              <a:buChar char="•"/>
            </a:pPr>
            <a:r>
              <a:rPr lang="pt-BR" dirty="0" smtClean="0">
                <a:latin typeface="Trebuchet MS" panose="020B0603020202020204" pitchFamily="34" charset="0"/>
              </a:rPr>
              <a:t>Não Fraude</a:t>
            </a:r>
          </a:p>
          <a:p>
            <a:pPr marL="742950" lvl="1" indent="-285750">
              <a:buFont typeface="Arial" panose="020B0604020202020204" pitchFamily="34" charset="0"/>
              <a:buChar char="•"/>
            </a:pPr>
            <a:r>
              <a:rPr lang="pt-BR" dirty="0" err="1" smtClean="0">
                <a:latin typeface="Trebuchet MS" panose="020B0603020202020204" pitchFamily="34" charset="0"/>
              </a:rPr>
              <a:t>etc</a:t>
            </a:r>
            <a:endParaRPr lang="pt-BR" dirty="0" smtClean="0">
              <a:latin typeface="Trebuchet MS" panose="020B0603020202020204" pitchFamily="34" charset="0"/>
            </a:endParaRPr>
          </a:p>
          <a:p>
            <a:pPr marL="285750" indent="-285750">
              <a:buFont typeface="Arial" panose="020B0604020202020204" pitchFamily="34" charset="0"/>
              <a:buChar char="•"/>
            </a:pPr>
            <a:r>
              <a:rPr lang="pt-BR" dirty="0" smtClean="0">
                <a:latin typeface="Trebuchet MS" panose="020B0603020202020204" pitchFamily="34" charset="0"/>
              </a:rPr>
              <a:t>Enviar ações manuais</a:t>
            </a:r>
          </a:p>
          <a:p>
            <a:pPr marL="742950" lvl="1" indent="-285750">
              <a:buFont typeface="Arial" panose="020B0604020202020204" pitchFamily="34" charset="0"/>
              <a:buChar char="•"/>
            </a:pPr>
            <a:r>
              <a:rPr lang="pt-BR" dirty="0" smtClean="0">
                <a:latin typeface="Trebuchet MS" panose="020B0603020202020204" pitchFamily="34" charset="0"/>
              </a:rPr>
              <a:t>Solicitação de cancelamento de uma instalação</a:t>
            </a:r>
          </a:p>
          <a:p>
            <a:pPr marL="742950" lvl="1" indent="-285750">
              <a:buFont typeface="Arial" panose="020B0604020202020204" pitchFamily="34" charset="0"/>
              <a:buChar char="•"/>
            </a:pPr>
            <a:r>
              <a:rPr lang="pt-BR" dirty="0" smtClean="0">
                <a:latin typeface="Trebuchet MS" panose="020B0603020202020204" pitchFamily="34" charset="0"/>
              </a:rPr>
              <a:t>Solicitação de bloqueio de uma linha</a:t>
            </a:r>
          </a:p>
          <a:p>
            <a:pPr marL="742950" lvl="1" indent="-285750">
              <a:buFont typeface="Arial" panose="020B0604020202020204" pitchFamily="34" charset="0"/>
              <a:buChar char="•"/>
            </a:pPr>
            <a:r>
              <a:rPr lang="pt-BR" dirty="0" err="1" smtClean="0">
                <a:latin typeface="Trebuchet MS" panose="020B0603020202020204" pitchFamily="34" charset="0"/>
              </a:rPr>
              <a:t>etc</a:t>
            </a:r>
            <a:endParaRPr lang="pt-BR" dirty="0" smtClean="0">
              <a:latin typeface="Trebuchet MS" panose="020B0603020202020204" pitchFamily="34" charset="0"/>
            </a:endParaRPr>
          </a:p>
          <a:p>
            <a:pPr marL="742950" lvl="1" indent="-285750">
              <a:buFont typeface="Arial" panose="020B0604020202020204" pitchFamily="34" charset="0"/>
              <a:buChar char="•"/>
            </a:pPr>
            <a:endParaRPr lang="pt-BR" dirty="0">
              <a:latin typeface="Trebuchet MS" panose="020B0603020202020204" pitchFamily="34" charset="0"/>
            </a:endParaRPr>
          </a:p>
        </p:txBody>
      </p:sp>
      <p:sp>
        <p:nvSpPr>
          <p:cNvPr id="2" name="Rectangle 2"/>
          <p:cNvSpPr>
            <a:spLocks noChangeArrowheads="1"/>
          </p:cNvSpPr>
          <p:nvPr/>
        </p:nvSpPr>
        <p:spPr bwMode="auto">
          <a:xfrm>
            <a:off x="929419" y="2113884"/>
            <a:ext cx="20879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pt-BR"/>
          </a:p>
        </p:txBody>
      </p:sp>
      <p:sp>
        <p:nvSpPr>
          <p:cNvPr id="11" name="Title 1"/>
          <p:cNvSpPr txBox="1">
            <a:spLocks/>
          </p:cNvSpPr>
          <p:nvPr/>
        </p:nvSpPr>
        <p:spPr>
          <a:xfrm>
            <a:off x="596900" y="173920"/>
            <a:ext cx="10772849" cy="45858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16" b="1" cap="all" dirty="0" err="1">
                <a:solidFill>
                  <a:srgbClr val="EE4611"/>
                </a:solidFill>
                <a:latin typeface="Arial" pitchFamily="34" charset="0"/>
                <a:cs typeface="Arial" pitchFamily="34" charset="0"/>
              </a:rPr>
              <a:t>Adaptative</a:t>
            </a:r>
            <a:r>
              <a:rPr lang="en-US" sz="2916" b="1" cap="all" dirty="0">
                <a:solidFill>
                  <a:srgbClr val="EE4611"/>
                </a:solidFill>
                <a:latin typeface="Arial" pitchFamily="34" charset="0"/>
                <a:cs typeface="Arial" pitchFamily="34" charset="0"/>
              </a:rPr>
              <a:t> Case Management - ACM</a:t>
            </a:r>
          </a:p>
        </p:txBody>
      </p:sp>
      <p:sp>
        <p:nvSpPr>
          <p:cNvPr id="12" name="Text Placeholder 4"/>
          <p:cNvSpPr txBox="1">
            <a:spLocks/>
          </p:cNvSpPr>
          <p:nvPr/>
        </p:nvSpPr>
        <p:spPr>
          <a:xfrm>
            <a:off x="596900" y="637696"/>
            <a:ext cx="10780184" cy="414928"/>
          </a:xfrm>
          <a:prstGeom prst="rect">
            <a:avLst/>
          </a:prstGeom>
        </p:spPr>
        <p:txBody>
          <a:bodyPr vert="horz" lIns="91440" tIns="45720" rIns="91440" bIns="45720" rtlCol="0" anchor="ctr">
            <a:normAutofit/>
          </a:bodyPr>
          <a:lstStyle>
            <a:defPPr>
              <a:defRPr lang="pt-B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800" dirty="0" smtClean="0">
                <a:solidFill>
                  <a:srgbClr val="EE4611"/>
                </a:solidFill>
                <a:latin typeface="Arial" pitchFamily="34" charset="0"/>
                <a:cs typeface="Arial" pitchFamily="34" charset="0"/>
              </a:rPr>
              <a:t>ACM - Apresentação</a:t>
            </a:r>
            <a:endParaRPr lang="en-US" sz="1800" dirty="0">
              <a:solidFill>
                <a:srgbClr val="EE4611"/>
              </a:solidFill>
              <a:latin typeface="Arial" pitchFamily="34" charset="0"/>
              <a:cs typeface="Arial" pitchFamily="34" charset="0"/>
            </a:endParaRPr>
          </a:p>
        </p:txBody>
      </p:sp>
    </p:spTree>
    <p:extLst>
      <p:ext uri="{BB962C8B-B14F-4D97-AF65-F5344CB8AC3E}">
        <p14:creationId xmlns:p14="http://schemas.microsoft.com/office/powerpoint/2010/main" val="34553321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a:spLocks noChangeArrowheads="1"/>
          </p:cNvSpPr>
          <p:nvPr/>
        </p:nvSpPr>
        <p:spPr bwMode="auto">
          <a:xfrm rot="10800000" flipV="1">
            <a:off x="929419" y="1098878"/>
            <a:ext cx="10086412" cy="64633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pt-BR" dirty="0" smtClean="0">
                <a:latin typeface="Trebuchet MS" panose="020B0603020202020204" pitchFamily="34" charset="0"/>
              </a:rPr>
              <a:t>Quando um caso é criado, um fluxo de processo é iniciado para suportar o ciclo de vida do caso. Abaixo um exemplo do ciclo de vida do processo desenhado para TV </a:t>
            </a:r>
            <a:r>
              <a:rPr lang="pt-BR" dirty="0" err="1" smtClean="0">
                <a:latin typeface="Trebuchet MS" panose="020B0603020202020204" pitchFamily="34" charset="0"/>
              </a:rPr>
              <a:t>Offline</a:t>
            </a:r>
            <a:r>
              <a:rPr lang="pt-BR" dirty="0" smtClean="0">
                <a:latin typeface="Trebuchet MS" panose="020B0603020202020204" pitchFamily="34" charset="0"/>
              </a:rPr>
              <a:t>:</a:t>
            </a:r>
            <a:endParaRPr lang="pt-BR" dirty="0">
              <a:latin typeface="Trebuchet MS" panose="020B0603020202020204" pitchFamily="34" charset="0"/>
            </a:endParaRPr>
          </a:p>
        </p:txBody>
      </p:sp>
      <p:sp>
        <p:nvSpPr>
          <p:cNvPr id="2" name="Rectangle 2"/>
          <p:cNvSpPr>
            <a:spLocks noChangeArrowheads="1"/>
          </p:cNvSpPr>
          <p:nvPr/>
        </p:nvSpPr>
        <p:spPr bwMode="auto">
          <a:xfrm>
            <a:off x="929419" y="2113884"/>
            <a:ext cx="20879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pt-BR"/>
          </a:p>
        </p:txBody>
      </p:sp>
      <p:graphicFrame>
        <p:nvGraphicFramePr>
          <p:cNvPr id="3" name="Object 2"/>
          <p:cNvGraphicFramePr>
            <a:graphicFrameLocks noChangeAspect="1"/>
          </p:cNvGraphicFramePr>
          <p:nvPr>
            <p:extLst>
              <p:ext uri="{D42A27DB-BD31-4B8C-83A1-F6EECF244321}">
                <p14:modId xmlns:p14="http://schemas.microsoft.com/office/powerpoint/2010/main" val="4088041846"/>
              </p:ext>
            </p:extLst>
          </p:nvPr>
        </p:nvGraphicFramePr>
        <p:xfrm>
          <a:off x="2292353" y="2159603"/>
          <a:ext cx="6088540" cy="3760569"/>
        </p:xfrm>
        <a:graphic>
          <a:graphicData uri="http://schemas.openxmlformats.org/presentationml/2006/ole">
            <mc:AlternateContent xmlns:mc="http://schemas.openxmlformats.org/markup-compatibility/2006">
              <mc:Choice xmlns:v="urn:schemas-microsoft-com:vml" Requires="v">
                <p:oleObj spid="_x0000_s3146" name="Visio" r:id="rId3" imgW="4213676" imgH="2601336" progId="Visio.Drawing.11">
                  <p:embed/>
                </p:oleObj>
              </mc:Choice>
              <mc:Fallback>
                <p:oleObj name="Visio" r:id="rId3" imgW="4213676" imgH="2601336"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53" y="2159603"/>
                        <a:ext cx="6088540" cy="3760569"/>
                      </a:xfrm>
                      <a:prstGeom prst="rect">
                        <a:avLst/>
                      </a:prstGeom>
                      <a:noFill/>
                    </p:spPr>
                  </p:pic>
                </p:oleObj>
              </mc:Fallback>
            </mc:AlternateContent>
          </a:graphicData>
        </a:graphic>
      </p:graphicFrame>
      <p:sp>
        <p:nvSpPr>
          <p:cNvPr id="11" name="Title 1"/>
          <p:cNvSpPr txBox="1">
            <a:spLocks/>
          </p:cNvSpPr>
          <p:nvPr/>
        </p:nvSpPr>
        <p:spPr>
          <a:xfrm>
            <a:off x="596900" y="173920"/>
            <a:ext cx="10772849" cy="45858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16" b="1" cap="all" dirty="0" err="1">
                <a:solidFill>
                  <a:srgbClr val="EE4611"/>
                </a:solidFill>
                <a:latin typeface="Arial" pitchFamily="34" charset="0"/>
                <a:cs typeface="Arial" pitchFamily="34" charset="0"/>
              </a:rPr>
              <a:t>Adaptative</a:t>
            </a:r>
            <a:r>
              <a:rPr lang="en-US" sz="2916" b="1" cap="all" dirty="0">
                <a:solidFill>
                  <a:srgbClr val="EE4611"/>
                </a:solidFill>
                <a:latin typeface="Arial" pitchFamily="34" charset="0"/>
                <a:cs typeface="Arial" pitchFamily="34" charset="0"/>
              </a:rPr>
              <a:t> Case Management - ACM</a:t>
            </a:r>
          </a:p>
        </p:txBody>
      </p:sp>
      <p:sp>
        <p:nvSpPr>
          <p:cNvPr id="12" name="Text Placeholder 4"/>
          <p:cNvSpPr txBox="1">
            <a:spLocks/>
          </p:cNvSpPr>
          <p:nvPr/>
        </p:nvSpPr>
        <p:spPr>
          <a:xfrm>
            <a:off x="596900" y="637696"/>
            <a:ext cx="10780184" cy="414928"/>
          </a:xfrm>
          <a:prstGeom prst="rect">
            <a:avLst/>
          </a:prstGeom>
        </p:spPr>
        <p:txBody>
          <a:bodyPr vert="horz" lIns="91440" tIns="45720" rIns="91440" bIns="45720" rtlCol="0" anchor="ctr">
            <a:normAutofit/>
          </a:bodyPr>
          <a:lstStyle>
            <a:defPPr>
              <a:defRPr lang="pt-B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800" dirty="0" smtClean="0">
                <a:solidFill>
                  <a:srgbClr val="EE4611"/>
                </a:solidFill>
                <a:latin typeface="Arial" pitchFamily="34" charset="0"/>
                <a:cs typeface="Arial" pitchFamily="34" charset="0"/>
              </a:rPr>
              <a:t>ACM - Apresentação</a:t>
            </a:r>
            <a:endParaRPr lang="en-US" sz="1800" dirty="0">
              <a:solidFill>
                <a:srgbClr val="EE4611"/>
              </a:solidFill>
              <a:latin typeface="Arial" pitchFamily="34" charset="0"/>
              <a:cs typeface="Arial" pitchFamily="34" charset="0"/>
            </a:endParaRPr>
          </a:p>
        </p:txBody>
      </p:sp>
    </p:spTree>
    <p:extLst>
      <p:ext uri="{BB962C8B-B14F-4D97-AF65-F5344CB8AC3E}">
        <p14:creationId xmlns:p14="http://schemas.microsoft.com/office/powerpoint/2010/main" val="250952637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a:spLocks noChangeArrowheads="1"/>
          </p:cNvSpPr>
          <p:nvPr/>
        </p:nvSpPr>
        <p:spPr bwMode="auto">
          <a:xfrm rot="10800000" flipV="1">
            <a:off x="596900" y="1052624"/>
            <a:ext cx="10086412" cy="147732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pt-BR" dirty="0" smtClean="0">
                <a:latin typeface="Trebuchet MS" panose="020B0603020202020204" pitchFamily="34" charset="0"/>
              </a:rPr>
              <a:t>Durante o ciclo de vida de uma caso, o mesmo pode ser direcionado para um grupo de usuários ou apenas um usuário para que realize a análise.</a:t>
            </a:r>
          </a:p>
          <a:p>
            <a:endParaRPr lang="pt-BR" dirty="0" smtClean="0">
              <a:latin typeface="Trebuchet MS" panose="020B0603020202020204" pitchFamily="34" charset="0"/>
            </a:endParaRPr>
          </a:p>
          <a:p>
            <a:pPr marL="285750" indent="-285750">
              <a:buFont typeface="Arial" panose="020B0604020202020204" pitchFamily="34" charset="0"/>
              <a:buChar char="•"/>
            </a:pPr>
            <a:r>
              <a:rPr lang="pt-BR" dirty="0" smtClean="0">
                <a:latin typeface="Trebuchet MS" panose="020B0603020202020204" pitchFamily="34" charset="0"/>
              </a:rPr>
              <a:t>Casos abertos (status Aberto ou pendente</a:t>
            </a:r>
            <a:r>
              <a:rPr lang="pt-BR" dirty="0">
                <a:latin typeface="Trebuchet MS" panose="020B0603020202020204" pitchFamily="34" charset="0"/>
              </a:rPr>
              <a:t>)</a:t>
            </a:r>
            <a:r>
              <a:rPr lang="pt-BR" dirty="0" smtClean="0">
                <a:latin typeface="Trebuchet MS" panose="020B0603020202020204" pitchFamily="34" charset="0"/>
              </a:rPr>
              <a:t> não possuem regras para expurgo</a:t>
            </a:r>
            <a:endParaRPr lang="pt-BR" dirty="0">
              <a:latin typeface="Trebuchet MS" panose="020B0603020202020204" pitchFamily="34" charset="0"/>
            </a:endParaRPr>
          </a:p>
          <a:p>
            <a:pPr marL="742950" lvl="1" indent="-285750">
              <a:buFont typeface="Arial" panose="020B0604020202020204" pitchFamily="34" charset="0"/>
              <a:buChar char="•"/>
            </a:pPr>
            <a:r>
              <a:rPr lang="pt-BR" dirty="0" smtClean="0">
                <a:latin typeface="Trebuchet MS" panose="020B0603020202020204" pitchFamily="34" charset="0"/>
              </a:rPr>
              <a:t>Todos os casos devem ser analisado</a:t>
            </a:r>
            <a:endParaRPr lang="pt-BR" dirty="0">
              <a:latin typeface="Trebuchet MS" panose="020B0603020202020204" pitchFamily="34" charset="0"/>
            </a:endParaRPr>
          </a:p>
        </p:txBody>
      </p:sp>
      <p:sp>
        <p:nvSpPr>
          <p:cNvPr id="2" name="Rectangle 2"/>
          <p:cNvSpPr>
            <a:spLocks noChangeArrowheads="1"/>
          </p:cNvSpPr>
          <p:nvPr/>
        </p:nvSpPr>
        <p:spPr bwMode="auto">
          <a:xfrm>
            <a:off x="929419" y="2113884"/>
            <a:ext cx="208792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pt-BR"/>
          </a:p>
        </p:txBody>
      </p:sp>
      <p:graphicFrame>
        <p:nvGraphicFramePr>
          <p:cNvPr id="3" name="Object 2"/>
          <p:cNvGraphicFramePr>
            <a:graphicFrameLocks noChangeAspect="1"/>
          </p:cNvGraphicFramePr>
          <p:nvPr>
            <p:extLst>
              <p:ext uri="{D42A27DB-BD31-4B8C-83A1-F6EECF244321}">
                <p14:modId xmlns:p14="http://schemas.microsoft.com/office/powerpoint/2010/main" val="2675197876"/>
              </p:ext>
            </p:extLst>
          </p:nvPr>
        </p:nvGraphicFramePr>
        <p:xfrm>
          <a:off x="2282828" y="2588228"/>
          <a:ext cx="6088540" cy="3760569"/>
        </p:xfrm>
        <a:graphic>
          <a:graphicData uri="http://schemas.openxmlformats.org/presentationml/2006/ole">
            <mc:AlternateContent xmlns:mc="http://schemas.openxmlformats.org/markup-compatibility/2006">
              <mc:Choice xmlns:v="urn:schemas-microsoft-com:vml" Requires="v">
                <p:oleObj spid="_x0000_s4118" name="Visio" r:id="rId3" imgW="4213676" imgH="2601336" progId="Visio.Drawing.11">
                  <p:embed/>
                </p:oleObj>
              </mc:Choice>
              <mc:Fallback>
                <p:oleObj name="Visio" r:id="rId3" imgW="4213676" imgH="260133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2828" y="2588228"/>
                        <a:ext cx="6088540" cy="3760569"/>
                      </a:xfrm>
                      <a:prstGeom prst="rect">
                        <a:avLst/>
                      </a:prstGeom>
                      <a:noFill/>
                    </p:spPr>
                  </p:pic>
                </p:oleObj>
              </mc:Fallback>
            </mc:AlternateContent>
          </a:graphicData>
        </a:graphic>
      </p:graphicFrame>
      <p:sp>
        <p:nvSpPr>
          <p:cNvPr id="11" name="Title 1"/>
          <p:cNvSpPr txBox="1">
            <a:spLocks/>
          </p:cNvSpPr>
          <p:nvPr/>
        </p:nvSpPr>
        <p:spPr>
          <a:xfrm>
            <a:off x="596900" y="173920"/>
            <a:ext cx="10772849" cy="45858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16" b="1" cap="all" dirty="0" err="1">
                <a:solidFill>
                  <a:srgbClr val="EE4611"/>
                </a:solidFill>
                <a:latin typeface="Arial" pitchFamily="34" charset="0"/>
                <a:cs typeface="Arial" pitchFamily="34" charset="0"/>
              </a:rPr>
              <a:t>Adaptative</a:t>
            </a:r>
            <a:r>
              <a:rPr lang="en-US" sz="2916" b="1" cap="all" dirty="0">
                <a:solidFill>
                  <a:srgbClr val="EE4611"/>
                </a:solidFill>
                <a:latin typeface="Arial" pitchFamily="34" charset="0"/>
                <a:cs typeface="Arial" pitchFamily="34" charset="0"/>
              </a:rPr>
              <a:t> Case Management - ACM</a:t>
            </a:r>
          </a:p>
        </p:txBody>
      </p:sp>
      <p:sp>
        <p:nvSpPr>
          <p:cNvPr id="12" name="Text Placeholder 4"/>
          <p:cNvSpPr txBox="1">
            <a:spLocks/>
          </p:cNvSpPr>
          <p:nvPr/>
        </p:nvSpPr>
        <p:spPr>
          <a:xfrm>
            <a:off x="596900" y="637696"/>
            <a:ext cx="10780184" cy="414928"/>
          </a:xfrm>
          <a:prstGeom prst="rect">
            <a:avLst/>
          </a:prstGeom>
        </p:spPr>
        <p:txBody>
          <a:bodyPr vert="horz" lIns="91440" tIns="45720" rIns="91440" bIns="45720" rtlCol="0" anchor="ctr">
            <a:normAutofit/>
          </a:bodyPr>
          <a:lstStyle>
            <a:defPPr>
              <a:defRPr lang="pt-B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800" dirty="0" smtClean="0">
                <a:solidFill>
                  <a:srgbClr val="EE4611"/>
                </a:solidFill>
                <a:latin typeface="Arial" pitchFamily="34" charset="0"/>
                <a:cs typeface="Arial" pitchFamily="34" charset="0"/>
              </a:rPr>
              <a:t>ACM - Apresentação</a:t>
            </a:r>
            <a:endParaRPr lang="en-US" sz="1800" dirty="0">
              <a:solidFill>
                <a:srgbClr val="EE4611"/>
              </a:solidFill>
              <a:latin typeface="Arial" pitchFamily="34" charset="0"/>
              <a:cs typeface="Arial" pitchFamily="34" charset="0"/>
            </a:endParaRPr>
          </a:p>
        </p:txBody>
      </p:sp>
      <p:sp>
        <p:nvSpPr>
          <p:cNvPr id="4" name="Rectangle 3"/>
          <p:cNvSpPr/>
          <p:nvPr/>
        </p:nvSpPr>
        <p:spPr>
          <a:xfrm>
            <a:off x="3362325" y="3348422"/>
            <a:ext cx="2181225" cy="300037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4014572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a:spLocks noChangeArrowheads="1"/>
          </p:cNvSpPr>
          <p:nvPr/>
        </p:nvSpPr>
        <p:spPr bwMode="auto">
          <a:xfrm rot="10800000" flipV="1">
            <a:off x="533128" y="1280281"/>
            <a:ext cx="10086412" cy="147732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tlCol="0">
            <a:spAutoFit/>
          </a:bodyPr>
          <a:lstStyle/>
          <a:p>
            <a:r>
              <a:rPr lang="pt-BR" dirty="0" smtClean="0">
                <a:latin typeface="Trebuchet MS" panose="020B0603020202020204" pitchFamily="34" charset="0"/>
              </a:rPr>
              <a:t>Casos Fechados ou que possuem um parecer final, o fluxo de vida do caso é encerrado, e não é possível tomar mais ações sobre ele.</a:t>
            </a:r>
          </a:p>
          <a:p>
            <a:pPr marL="285750" indent="-285750">
              <a:buFont typeface="Arial" panose="020B0604020202020204" pitchFamily="34" charset="0"/>
              <a:buChar char="•"/>
            </a:pPr>
            <a:r>
              <a:rPr lang="pt-BR" dirty="0" smtClean="0">
                <a:latin typeface="Trebuchet MS" panose="020B0603020202020204" pitchFamily="34" charset="0"/>
              </a:rPr>
              <a:t>As informações dos casos ficam disponível somente a nível de auditoria (Informacional)</a:t>
            </a:r>
          </a:p>
          <a:p>
            <a:pPr marL="285750" indent="-285750">
              <a:buFont typeface="Arial" panose="020B0604020202020204" pitchFamily="34" charset="0"/>
              <a:buChar char="•"/>
            </a:pPr>
            <a:r>
              <a:rPr lang="pt-BR" dirty="0" smtClean="0">
                <a:latin typeface="Trebuchet MS" panose="020B0603020202020204" pitchFamily="34" charset="0"/>
              </a:rPr>
              <a:t>Pode ser criado regras para definir grupos de visualização dos casos fechados</a:t>
            </a:r>
          </a:p>
          <a:p>
            <a:pPr marL="285750" indent="-285750">
              <a:buFont typeface="Arial" panose="020B0604020202020204" pitchFamily="34" charset="0"/>
              <a:buChar char="•"/>
            </a:pPr>
            <a:r>
              <a:rPr lang="pt-BR" dirty="0" smtClean="0">
                <a:latin typeface="Trebuchet MS" panose="020B0603020202020204" pitchFamily="34" charset="0"/>
              </a:rPr>
              <a:t>Deve ser definida uma regra de limpeza dos casos fechados (EX: 30 dias)</a:t>
            </a:r>
            <a:endParaRPr lang="pt-BR" dirty="0">
              <a:latin typeface="Trebuchet MS" panose="020B0603020202020204" pitchFamily="34" charset="0"/>
            </a:endParaRPr>
          </a:p>
        </p:txBody>
      </p:sp>
      <p:sp>
        <p:nvSpPr>
          <p:cNvPr id="11" name="Title 1"/>
          <p:cNvSpPr txBox="1">
            <a:spLocks/>
          </p:cNvSpPr>
          <p:nvPr/>
        </p:nvSpPr>
        <p:spPr>
          <a:xfrm>
            <a:off x="596900" y="173920"/>
            <a:ext cx="10772849" cy="45858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16" b="1" cap="all" dirty="0" err="1">
                <a:solidFill>
                  <a:srgbClr val="EE4611"/>
                </a:solidFill>
                <a:latin typeface="Arial" pitchFamily="34" charset="0"/>
                <a:cs typeface="Arial" pitchFamily="34" charset="0"/>
              </a:rPr>
              <a:t>Adaptative</a:t>
            </a:r>
            <a:r>
              <a:rPr lang="en-US" sz="2916" b="1" cap="all" dirty="0">
                <a:solidFill>
                  <a:srgbClr val="EE4611"/>
                </a:solidFill>
                <a:latin typeface="Arial" pitchFamily="34" charset="0"/>
                <a:cs typeface="Arial" pitchFamily="34" charset="0"/>
              </a:rPr>
              <a:t> Case Management - ACM</a:t>
            </a:r>
          </a:p>
        </p:txBody>
      </p:sp>
      <p:sp>
        <p:nvSpPr>
          <p:cNvPr id="12" name="Text Placeholder 4"/>
          <p:cNvSpPr txBox="1">
            <a:spLocks/>
          </p:cNvSpPr>
          <p:nvPr/>
        </p:nvSpPr>
        <p:spPr>
          <a:xfrm>
            <a:off x="596900" y="637696"/>
            <a:ext cx="10780184" cy="414928"/>
          </a:xfrm>
          <a:prstGeom prst="rect">
            <a:avLst/>
          </a:prstGeom>
        </p:spPr>
        <p:txBody>
          <a:bodyPr vert="horz" lIns="91440" tIns="45720" rIns="91440" bIns="45720" rtlCol="0" anchor="ctr">
            <a:normAutofit/>
          </a:bodyPr>
          <a:lstStyle>
            <a:defPPr>
              <a:defRPr lang="pt-B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800" dirty="0" smtClean="0">
                <a:solidFill>
                  <a:srgbClr val="EE4611"/>
                </a:solidFill>
                <a:latin typeface="Arial" pitchFamily="34" charset="0"/>
                <a:cs typeface="Arial" pitchFamily="34" charset="0"/>
              </a:rPr>
              <a:t>ACM - Apresentação</a:t>
            </a:r>
            <a:endParaRPr lang="en-US" sz="1800" dirty="0">
              <a:solidFill>
                <a:srgbClr val="EE4611"/>
              </a:solidFill>
              <a:latin typeface="Arial" pitchFamily="34" charset="0"/>
              <a:cs typeface="Arial"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3202096898"/>
              </p:ext>
            </p:extLst>
          </p:nvPr>
        </p:nvGraphicFramePr>
        <p:xfrm>
          <a:off x="2228850" y="3220590"/>
          <a:ext cx="5209068" cy="3217365"/>
        </p:xfrm>
        <a:graphic>
          <a:graphicData uri="http://schemas.openxmlformats.org/presentationml/2006/ole">
            <mc:AlternateContent xmlns:mc="http://schemas.openxmlformats.org/markup-compatibility/2006">
              <mc:Choice xmlns:v="urn:schemas-microsoft-com:vml" Requires="v">
                <p:oleObj spid="_x0000_s5141" name="Visio" r:id="rId3" imgW="4213676" imgH="2601336" progId="Visio.Drawing.11">
                  <p:embed/>
                </p:oleObj>
              </mc:Choice>
              <mc:Fallback>
                <p:oleObj name="Visio" r:id="rId3" imgW="4213676" imgH="260133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8850" y="3220590"/>
                        <a:ext cx="5209068" cy="3217365"/>
                      </a:xfrm>
                      <a:prstGeom prst="rect">
                        <a:avLst/>
                      </a:prstGeom>
                      <a:noFill/>
                    </p:spPr>
                  </p:pic>
                </p:oleObj>
              </mc:Fallback>
            </mc:AlternateContent>
          </a:graphicData>
        </a:graphic>
      </p:graphicFrame>
      <p:sp>
        <p:nvSpPr>
          <p:cNvPr id="4" name="Rectangle 3"/>
          <p:cNvSpPr/>
          <p:nvPr/>
        </p:nvSpPr>
        <p:spPr>
          <a:xfrm>
            <a:off x="4781550" y="3076575"/>
            <a:ext cx="3000375" cy="350520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1112315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834559" y="1232452"/>
            <a:ext cx="10249860" cy="4172467"/>
            <a:chOff x="1966227" y="1208468"/>
            <a:chExt cx="8598887" cy="515077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5895" y="2683217"/>
              <a:ext cx="3609219" cy="2998399"/>
            </a:xfrm>
            <a:prstGeom prst="rect">
              <a:avLst/>
            </a:prstGeom>
            <a:solidFill>
              <a:srgbClr val="F79646">
                <a:lumMod val="75000"/>
              </a:srgb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p:spPr>
        </p:pic>
        <p:graphicFrame>
          <p:nvGraphicFramePr>
            <p:cNvPr id="13" name="Diagram 12"/>
            <p:cNvGraphicFramePr/>
            <p:nvPr>
              <p:extLst>
                <p:ext uri="{D42A27DB-BD31-4B8C-83A1-F6EECF244321}">
                  <p14:modId xmlns:p14="http://schemas.microsoft.com/office/powerpoint/2010/main" val="3838754890"/>
                </p:ext>
              </p:extLst>
            </p:nvPr>
          </p:nvGraphicFramePr>
          <p:xfrm>
            <a:off x="1966227" y="1208468"/>
            <a:ext cx="4658555" cy="5150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8" name="Title 1"/>
          <p:cNvSpPr>
            <a:spLocks noGrp="1"/>
          </p:cNvSpPr>
          <p:nvPr>
            <p:ph type="title"/>
          </p:nvPr>
        </p:nvSpPr>
        <p:spPr>
          <a:xfrm>
            <a:off x="480375" y="345466"/>
            <a:ext cx="8694221" cy="4431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s-CL" sz="3200" b="0" kern="1200" dirty="0">
                <a:solidFill>
                  <a:srgbClr val="006394"/>
                </a:solidFill>
                <a:latin typeface="Trebuchet MS"/>
              </a:rPr>
              <a:t>Agenda </a:t>
            </a:r>
            <a:r>
              <a:rPr lang="es-CL" sz="3200" b="0" kern="1200" dirty="0" smtClean="0">
                <a:solidFill>
                  <a:srgbClr val="006394"/>
                </a:solidFill>
                <a:latin typeface="Trebuchet MS"/>
              </a:rPr>
              <a:t>– </a:t>
            </a:r>
            <a:r>
              <a:rPr lang="es-CL" sz="3200" b="0" kern="1200" dirty="0" err="1" smtClean="0">
                <a:solidFill>
                  <a:srgbClr val="006394"/>
                </a:solidFill>
                <a:latin typeface="Trebuchet MS"/>
              </a:rPr>
              <a:t>Sessão</a:t>
            </a:r>
            <a:r>
              <a:rPr lang="es-CL" sz="3200" b="0" kern="1200" dirty="0" smtClean="0">
                <a:solidFill>
                  <a:srgbClr val="006394"/>
                </a:solidFill>
                <a:latin typeface="Trebuchet MS"/>
              </a:rPr>
              <a:t> </a:t>
            </a:r>
            <a:r>
              <a:rPr lang="es-CL" sz="3200" b="0" kern="1200" dirty="0" err="1" smtClean="0">
                <a:solidFill>
                  <a:srgbClr val="006394"/>
                </a:solidFill>
                <a:latin typeface="Trebuchet MS"/>
              </a:rPr>
              <a:t>Introdutória</a:t>
            </a:r>
            <a:r>
              <a:rPr lang="es-CL" sz="3200" b="0" kern="1200" dirty="0" smtClean="0">
                <a:solidFill>
                  <a:srgbClr val="006394"/>
                </a:solidFill>
                <a:latin typeface="Trebuchet MS"/>
              </a:rPr>
              <a:t> da </a:t>
            </a:r>
            <a:r>
              <a:rPr lang="es-CL" sz="3200" b="0" kern="1200" dirty="0" err="1" smtClean="0">
                <a:solidFill>
                  <a:srgbClr val="006394"/>
                </a:solidFill>
                <a:latin typeface="Trebuchet MS"/>
              </a:rPr>
              <a:t>Ferramenta</a:t>
            </a:r>
            <a:endParaRPr lang="es-CL" sz="3200" kern="1200" dirty="0">
              <a:solidFill>
                <a:srgbClr val="006394"/>
              </a:solidFill>
              <a:latin typeface="Trebuchet MS"/>
            </a:endParaRPr>
          </a:p>
        </p:txBody>
      </p:sp>
    </p:spTree>
    <p:extLst>
      <p:ext uri="{BB962C8B-B14F-4D97-AF65-F5344CB8AC3E}">
        <p14:creationId xmlns:p14="http://schemas.microsoft.com/office/powerpoint/2010/main" val="9786519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2715" y="1052624"/>
            <a:ext cx="8977109" cy="1200329"/>
          </a:xfrm>
          <a:prstGeom prst="rect">
            <a:avLst/>
          </a:prstGeom>
          <a:noFill/>
        </p:spPr>
        <p:txBody>
          <a:bodyPr wrap="square" rtlCol="0">
            <a:spAutoFit/>
          </a:bodyPr>
          <a:lstStyle>
            <a:defPPr>
              <a:defRPr lang="es-ES"/>
            </a:defPPr>
            <a:lvl1pPr>
              <a:defRPr>
                <a:solidFill>
                  <a:schemeClr val="tx2"/>
                </a:solidFill>
                <a:latin typeface="Trebuchet MS" panose="020B0603020202020204" pitchFamily="34" charset="0"/>
              </a:defRPr>
            </a:lvl1pPr>
          </a:lstStyle>
          <a:p>
            <a:r>
              <a:rPr lang="es-CL" dirty="0" smtClean="0"/>
              <a:t>As </a:t>
            </a:r>
            <a:r>
              <a:rPr lang="es-CL" dirty="0" err="1" smtClean="0"/>
              <a:t>Hotlists</a:t>
            </a:r>
            <a:r>
              <a:rPr lang="es-CL" dirty="0" smtClean="0"/>
              <a:t> </a:t>
            </a:r>
            <a:r>
              <a:rPr lang="es-CL" dirty="0" err="1" smtClean="0"/>
              <a:t>serão</a:t>
            </a:r>
            <a:r>
              <a:rPr lang="es-CL" dirty="0" smtClean="0"/>
              <a:t> utilizadas nos motores, </a:t>
            </a:r>
            <a:r>
              <a:rPr lang="es-CL" dirty="0" err="1" smtClean="0"/>
              <a:t>permitindo</a:t>
            </a:r>
            <a:r>
              <a:rPr lang="es-CL" dirty="0" smtClean="0"/>
              <a:t> que os usuarios </a:t>
            </a:r>
            <a:r>
              <a:rPr lang="es-CL" dirty="0" err="1" smtClean="0"/>
              <a:t>tenham</a:t>
            </a:r>
            <a:r>
              <a:rPr lang="es-CL" dirty="0" smtClean="0"/>
              <a:t> </a:t>
            </a:r>
            <a:r>
              <a:rPr lang="es-CL" dirty="0" err="1" smtClean="0"/>
              <a:t>regras</a:t>
            </a:r>
            <a:r>
              <a:rPr lang="es-CL" dirty="0" smtClean="0"/>
              <a:t> </a:t>
            </a:r>
            <a:r>
              <a:rPr lang="es-CL" dirty="0" err="1" smtClean="0"/>
              <a:t>associadas</a:t>
            </a:r>
            <a:r>
              <a:rPr lang="es-CL" dirty="0" smtClean="0"/>
              <a:t> a </a:t>
            </a:r>
            <a:r>
              <a:rPr lang="es-CL" dirty="0" err="1" smtClean="0"/>
              <a:t>um</a:t>
            </a:r>
            <a:r>
              <a:rPr lang="es-CL" dirty="0" smtClean="0"/>
              <a:t> conjunto de especifico de valores. </a:t>
            </a:r>
          </a:p>
          <a:p>
            <a:pPr marL="285750" indent="-285750">
              <a:buFont typeface="Arial" panose="020B0604020202020204" pitchFamily="34" charset="0"/>
              <a:buChar char="•"/>
            </a:pPr>
            <a:r>
              <a:rPr lang="es-CL" dirty="0" err="1" smtClean="0"/>
              <a:t>Possuem</a:t>
            </a:r>
            <a:r>
              <a:rPr lang="es-CL" dirty="0" smtClean="0"/>
              <a:t> o </a:t>
            </a:r>
            <a:r>
              <a:rPr lang="es-CL" dirty="0" err="1" smtClean="0"/>
              <a:t>conceito</a:t>
            </a:r>
            <a:r>
              <a:rPr lang="es-CL" dirty="0" smtClean="0"/>
              <a:t> de incluso/</a:t>
            </a:r>
            <a:r>
              <a:rPr lang="es-CL" dirty="0" err="1" smtClean="0"/>
              <a:t>exclusão</a:t>
            </a:r>
            <a:r>
              <a:rPr lang="es-CL" dirty="0" smtClean="0"/>
              <a:t> e data de vigencia dos valores. </a:t>
            </a:r>
          </a:p>
          <a:p>
            <a:pPr marL="285750" indent="-285750">
              <a:buFont typeface="Arial" panose="020B0604020202020204" pitchFamily="34" charset="0"/>
              <a:buChar char="•"/>
            </a:pPr>
            <a:r>
              <a:rPr lang="es-CL" dirty="0" smtClean="0"/>
              <a:t>São lista que </a:t>
            </a:r>
            <a:r>
              <a:rPr lang="es-CL" dirty="0" err="1" smtClean="0"/>
              <a:t>indicam</a:t>
            </a:r>
            <a:r>
              <a:rPr lang="es-CL" dirty="0" smtClean="0"/>
              <a:t> </a:t>
            </a:r>
            <a:r>
              <a:rPr lang="es-CL" dirty="0" err="1" smtClean="0"/>
              <a:t>quem</a:t>
            </a:r>
            <a:r>
              <a:rPr lang="es-CL" dirty="0" smtClean="0"/>
              <a:t> debe ser </a:t>
            </a:r>
            <a:r>
              <a:rPr lang="es-CL" dirty="0" err="1" smtClean="0"/>
              <a:t>analisado</a:t>
            </a:r>
            <a:r>
              <a:rPr lang="es-CL" dirty="0" smtClean="0"/>
              <a:t> </a:t>
            </a:r>
            <a:r>
              <a:rPr lang="es-CL" dirty="0" err="1" smtClean="0"/>
              <a:t>ou</a:t>
            </a:r>
            <a:r>
              <a:rPr lang="es-CL" dirty="0" smtClean="0"/>
              <a:t> descartado nos motores.</a:t>
            </a:r>
            <a:endParaRPr lang="es-BO" dirty="0"/>
          </a:p>
        </p:txBody>
      </p:sp>
      <p:pic>
        <p:nvPicPr>
          <p:cNvPr id="3" name="Picture 2"/>
          <p:cNvPicPr>
            <a:picLocks noChangeAspect="1"/>
          </p:cNvPicPr>
          <p:nvPr/>
        </p:nvPicPr>
        <p:blipFill>
          <a:blip r:embed="rId2"/>
          <a:stretch>
            <a:fillRect/>
          </a:stretch>
        </p:blipFill>
        <p:spPr>
          <a:xfrm>
            <a:off x="832715" y="2671994"/>
            <a:ext cx="1259650" cy="1651431"/>
          </a:xfrm>
          <a:prstGeom prst="rect">
            <a:avLst/>
          </a:prstGeom>
        </p:spPr>
      </p:pic>
      <p:pic>
        <p:nvPicPr>
          <p:cNvPr id="8" name="Picture 7"/>
          <p:cNvPicPr>
            <a:picLocks noChangeAspect="1"/>
          </p:cNvPicPr>
          <p:nvPr/>
        </p:nvPicPr>
        <p:blipFill>
          <a:blip r:embed="rId3"/>
          <a:stretch>
            <a:fillRect/>
          </a:stretch>
        </p:blipFill>
        <p:spPr>
          <a:xfrm>
            <a:off x="2476870" y="2856229"/>
            <a:ext cx="7499365" cy="3344545"/>
          </a:xfrm>
          <a:prstGeom prst="rect">
            <a:avLst/>
          </a:prstGeom>
        </p:spPr>
      </p:pic>
      <p:cxnSp>
        <p:nvCxnSpPr>
          <p:cNvPr id="10" name="Elbow Connector 9"/>
          <p:cNvCxnSpPr/>
          <p:nvPr/>
        </p:nvCxnSpPr>
        <p:spPr>
          <a:xfrm>
            <a:off x="2092365" y="3195961"/>
            <a:ext cx="384505" cy="177554"/>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sp>
        <p:nvSpPr>
          <p:cNvPr id="9" name="Title 1"/>
          <p:cNvSpPr txBox="1">
            <a:spLocks/>
          </p:cNvSpPr>
          <p:nvPr/>
        </p:nvSpPr>
        <p:spPr>
          <a:xfrm>
            <a:off x="596900" y="173920"/>
            <a:ext cx="10772849" cy="45858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16" b="1" cap="all" dirty="0" err="1" smtClean="0">
                <a:solidFill>
                  <a:srgbClr val="EE4611"/>
                </a:solidFill>
                <a:latin typeface="Arial" pitchFamily="34" charset="0"/>
                <a:cs typeface="Arial" pitchFamily="34" charset="0"/>
              </a:rPr>
              <a:t>Gerenciamento</a:t>
            </a:r>
            <a:r>
              <a:rPr lang="en-US" sz="2916" b="1" cap="all" dirty="0" smtClean="0">
                <a:solidFill>
                  <a:srgbClr val="EE4611"/>
                </a:solidFill>
                <a:latin typeface="Arial" pitchFamily="34" charset="0"/>
                <a:cs typeface="Arial" pitchFamily="34" charset="0"/>
              </a:rPr>
              <a:t> de hotlists</a:t>
            </a:r>
            <a:endParaRPr lang="en-US" sz="2916" b="1" cap="all" dirty="0">
              <a:solidFill>
                <a:srgbClr val="EE4611"/>
              </a:solidFill>
              <a:latin typeface="Arial" pitchFamily="34" charset="0"/>
              <a:cs typeface="Arial" pitchFamily="34" charset="0"/>
            </a:endParaRPr>
          </a:p>
        </p:txBody>
      </p:sp>
      <p:sp>
        <p:nvSpPr>
          <p:cNvPr id="11" name="Text Placeholder 4"/>
          <p:cNvSpPr txBox="1">
            <a:spLocks/>
          </p:cNvSpPr>
          <p:nvPr/>
        </p:nvSpPr>
        <p:spPr>
          <a:xfrm>
            <a:off x="596900" y="637696"/>
            <a:ext cx="10780184" cy="414928"/>
          </a:xfrm>
          <a:prstGeom prst="rect">
            <a:avLst/>
          </a:prstGeom>
        </p:spPr>
        <p:txBody>
          <a:bodyPr vert="horz" lIns="91440" tIns="45720" rIns="91440" bIns="45720" rtlCol="0" anchor="ctr">
            <a:normAutofit/>
          </a:bodyPr>
          <a:lstStyle>
            <a:defPPr>
              <a:defRPr lang="pt-B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800" dirty="0" smtClean="0">
                <a:solidFill>
                  <a:srgbClr val="EE4611"/>
                </a:solidFill>
                <a:latin typeface="Arial" pitchFamily="34" charset="0"/>
                <a:cs typeface="Arial" pitchFamily="34" charset="0"/>
              </a:rPr>
              <a:t>Apresentação</a:t>
            </a:r>
            <a:endParaRPr lang="en-US" sz="1800" dirty="0">
              <a:solidFill>
                <a:srgbClr val="EE4611"/>
              </a:solidFill>
              <a:latin typeface="Arial" pitchFamily="34" charset="0"/>
              <a:cs typeface="Arial" pitchFamily="34" charset="0"/>
            </a:endParaRPr>
          </a:p>
        </p:txBody>
      </p:sp>
    </p:spTree>
    <p:extLst>
      <p:ext uri="{BB962C8B-B14F-4D97-AF65-F5344CB8AC3E}">
        <p14:creationId xmlns:p14="http://schemas.microsoft.com/office/powerpoint/2010/main" val="6560135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2715" y="1052624"/>
            <a:ext cx="8977109" cy="369332"/>
          </a:xfrm>
          <a:prstGeom prst="rect">
            <a:avLst/>
          </a:prstGeom>
          <a:noFill/>
        </p:spPr>
        <p:txBody>
          <a:bodyPr wrap="square" rtlCol="0">
            <a:spAutoFit/>
          </a:bodyPr>
          <a:lstStyle/>
          <a:p>
            <a:r>
              <a:rPr lang="pt-BR" dirty="0" smtClean="0"/>
              <a:t>Utilização das </a:t>
            </a:r>
            <a:r>
              <a:rPr lang="pt-BR" dirty="0" err="1"/>
              <a:t>Hotlists</a:t>
            </a:r>
            <a:endParaRPr lang="es-BO" dirty="0"/>
          </a:p>
        </p:txBody>
      </p:sp>
      <p:pic>
        <p:nvPicPr>
          <p:cNvPr id="8" name="Picture 7"/>
          <p:cNvPicPr>
            <a:picLocks noChangeAspect="1"/>
          </p:cNvPicPr>
          <p:nvPr/>
        </p:nvPicPr>
        <p:blipFill>
          <a:blip r:embed="rId2"/>
          <a:stretch>
            <a:fillRect/>
          </a:stretch>
        </p:blipFill>
        <p:spPr>
          <a:xfrm>
            <a:off x="832715" y="1653888"/>
            <a:ext cx="5665739" cy="2526790"/>
          </a:xfrm>
          <a:prstGeom prst="rect">
            <a:avLst/>
          </a:prstGeom>
        </p:spPr>
      </p:pic>
      <p:pic>
        <p:nvPicPr>
          <p:cNvPr id="2" name="Picture 1"/>
          <p:cNvPicPr>
            <a:picLocks noChangeAspect="1"/>
          </p:cNvPicPr>
          <p:nvPr/>
        </p:nvPicPr>
        <p:blipFill>
          <a:blip r:embed="rId3"/>
          <a:stretch>
            <a:fillRect/>
          </a:stretch>
        </p:blipFill>
        <p:spPr>
          <a:xfrm>
            <a:off x="6655385" y="1744378"/>
            <a:ext cx="781050" cy="285750"/>
          </a:xfrm>
          <a:prstGeom prst="rect">
            <a:avLst/>
          </a:prstGeom>
        </p:spPr>
      </p:pic>
      <p:sp>
        <p:nvSpPr>
          <p:cNvPr id="4" name="TextBox 3"/>
          <p:cNvSpPr txBox="1"/>
          <p:nvPr/>
        </p:nvSpPr>
        <p:spPr>
          <a:xfrm>
            <a:off x="7436435" y="1702587"/>
            <a:ext cx="1428596" cy="261610"/>
          </a:xfrm>
          <a:prstGeom prst="rect">
            <a:avLst/>
          </a:prstGeom>
          <a:noFill/>
        </p:spPr>
        <p:txBody>
          <a:bodyPr wrap="none" rtlCol="0">
            <a:spAutoFit/>
          </a:bodyPr>
          <a:lstStyle/>
          <a:p>
            <a:r>
              <a:rPr lang="pt-BR" sz="1100" dirty="0" smtClean="0"/>
              <a:t>Criar uma </a:t>
            </a:r>
            <a:r>
              <a:rPr lang="pt-BR" sz="1100" dirty="0" err="1" smtClean="0"/>
              <a:t>novaHotlist</a:t>
            </a:r>
            <a:endParaRPr lang="pt-BR" sz="1100" dirty="0"/>
          </a:p>
        </p:txBody>
      </p:sp>
      <p:pic>
        <p:nvPicPr>
          <p:cNvPr id="9" name="Picture 8"/>
          <p:cNvPicPr>
            <a:picLocks noChangeAspect="1"/>
          </p:cNvPicPr>
          <p:nvPr/>
        </p:nvPicPr>
        <p:blipFill>
          <a:blip r:embed="rId4"/>
          <a:stretch>
            <a:fillRect/>
          </a:stretch>
        </p:blipFill>
        <p:spPr>
          <a:xfrm>
            <a:off x="7236410" y="2212201"/>
            <a:ext cx="200025" cy="228600"/>
          </a:xfrm>
          <a:prstGeom prst="rect">
            <a:avLst/>
          </a:prstGeom>
        </p:spPr>
      </p:pic>
      <p:sp>
        <p:nvSpPr>
          <p:cNvPr id="11" name="TextBox 10"/>
          <p:cNvSpPr txBox="1"/>
          <p:nvPr/>
        </p:nvSpPr>
        <p:spPr>
          <a:xfrm>
            <a:off x="7478056" y="2195696"/>
            <a:ext cx="1728358" cy="261610"/>
          </a:xfrm>
          <a:prstGeom prst="rect">
            <a:avLst/>
          </a:prstGeom>
          <a:noFill/>
        </p:spPr>
        <p:txBody>
          <a:bodyPr wrap="none" rtlCol="0">
            <a:spAutoFit/>
          </a:bodyPr>
          <a:lstStyle/>
          <a:p>
            <a:r>
              <a:rPr lang="es-ES" sz="1100" dirty="0"/>
              <a:t>Manipular </a:t>
            </a:r>
            <a:r>
              <a:rPr lang="es-ES" sz="1100" dirty="0" smtClean="0"/>
              <a:t>dados da </a:t>
            </a:r>
            <a:r>
              <a:rPr lang="es-ES" sz="1100" dirty="0" err="1"/>
              <a:t>Hotlist</a:t>
            </a:r>
            <a:endParaRPr lang="es-ES" sz="1100" dirty="0"/>
          </a:p>
        </p:txBody>
      </p:sp>
      <p:pic>
        <p:nvPicPr>
          <p:cNvPr id="12" name="Picture 11"/>
          <p:cNvPicPr>
            <a:picLocks noChangeAspect="1"/>
          </p:cNvPicPr>
          <p:nvPr/>
        </p:nvPicPr>
        <p:blipFill>
          <a:blip r:embed="rId5"/>
          <a:stretch>
            <a:fillRect/>
          </a:stretch>
        </p:blipFill>
        <p:spPr>
          <a:xfrm>
            <a:off x="2124119" y="3549851"/>
            <a:ext cx="6181725" cy="24948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angle 12"/>
          <p:cNvSpPr/>
          <p:nvPr/>
        </p:nvSpPr>
        <p:spPr>
          <a:xfrm>
            <a:off x="9143998" y="3837274"/>
            <a:ext cx="2507675" cy="1785104"/>
          </a:xfrm>
          <a:prstGeom prst="rect">
            <a:avLst/>
          </a:prstGeom>
        </p:spPr>
        <p:txBody>
          <a:bodyPr wrap="square">
            <a:spAutoFit/>
          </a:bodyPr>
          <a:lstStyle/>
          <a:p>
            <a:r>
              <a:rPr lang="pt-BR" sz="1100" dirty="0" smtClean="0"/>
              <a:t>Inserir </a:t>
            </a:r>
            <a:r>
              <a:rPr lang="pt-BR" sz="1100" dirty="0" err="1" smtClean="0"/>
              <a:t>informacão</a:t>
            </a:r>
            <a:endParaRPr lang="pt-BR" sz="1100" dirty="0"/>
          </a:p>
          <a:p>
            <a:endParaRPr lang="es-ES" sz="1100" dirty="0"/>
          </a:p>
          <a:p>
            <a:r>
              <a:rPr lang="es-ES" sz="1100" dirty="0"/>
              <a:t>Remover </a:t>
            </a:r>
            <a:r>
              <a:rPr lang="pt-BR" sz="1100" dirty="0" err="1"/>
              <a:t>informacão</a:t>
            </a:r>
            <a:endParaRPr lang="es-ES" sz="1100" dirty="0"/>
          </a:p>
          <a:p>
            <a:endParaRPr lang="pt-BR" sz="1100" dirty="0"/>
          </a:p>
          <a:p>
            <a:r>
              <a:rPr lang="pt-BR" sz="1100" dirty="0"/>
              <a:t>Editar </a:t>
            </a:r>
            <a:r>
              <a:rPr lang="pt-BR" sz="1100" dirty="0" err="1"/>
              <a:t>informacão</a:t>
            </a:r>
            <a:endParaRPr lang="es-ES" sz="1100" dirty="0"/>
          </a:p>
          <a:p>
            <a:endParaRPr lang="pt-BR" sz="1100" dirty="0"/>
          </a:p>
          <a:p>
            <a:r>
              <a:rPr lang="pt-BR" sz="1100" dirty="0"/>
              <a:t>Inserir </a:t>
            </a:r>
            <a:r>
              <a:rPr lang="pt-BR" sz="1100" dirty="0" smtClean="0"/>
              <a:t>informação </a:t>
            </a:r>
            <a:r>
              <a:rPr lang="pt-BR" sz="1100" dirty="0" err="1" smtClean="0"/>
              <a:t>masiva</a:t>
            </a:r>
            <a:endParaRPr lang="pt-BR" sz="1100" dirty="0"/>
          </a:p>
          <a:p>
            <a:endParaRPr lang="pt-BR" sz="1100" dirty="0"/>
          </a:p>
          <a:p>
            <a:r>
              <a:rPr lang="pt-BR" sz="1100" dirty="0"/>
              <a:t>Remover </a:t>
            </a:r>
            <a:r>
              <a:rPr lang="pt-BR" sz="1100" dirty="0" smtClean="0"/>
              <a:t>informação </a:t>
            </a:r>
            <a:r>
              <a:rPr lang="pt-BR" sz="1100" dirty="0" err="1" smtClean="0"/>
              <a:t>masiva</a:t>
            </a:r>
            <a:endParaRPr lang="pt-BR" sz="1100" dirty="0"/>
          </a:p>
          <a:p>
            <a:endParaRPr lang="pt-BR" sz="1100" dirty="0"/>
          </a:p>
        </p:txBody>
      </p:sp>
      <p:pic>
        <p:nvPicPr>
          <p:cNvPr id="14" name="Picture 13"/>
          <p:cNvPicPr>
            <a:picLocks noChangeAspect="1"/>
          </p:cNvPicPr>
          <p:nvPr/>
        </p:nvPicPr>
        <p:blipFill>
          <a:blip r:embed="rId3"/>
          <a:stretch>
            <a:fillRect/>
          </a:stretch>
        </p:blipFill>
        <p:spPr>
          <a:xfrm>
            <a:off x="8654247" y="3898219"/>
            <a:ext cx="507507" cy="185673"/>
          </a:xfrm>
          <a:prstGeom prst="rect">
            <a:avLst/>
          </a:prstGeom>
        </p:spPr>
      </p:pic>
      <p:pic>
        <p:nvPicPr>
          <p:cNvPr id="15" name="Picture 14"/>
          <p:cNvPicPr>
            <a:picLocks noChangeAspect="1"/>
          </p:cNvPicPr>
          <p:nvPr/>
        </p:nvPicPr>
        <p:blipFill>
          <a:blip r:embed="rId6"/>
          <a:stretch>
            <a:fillRect/>
          </a:stretch>
        </p:blipFill>
        <p:spPr>
          <a:xfrm>
            <a:off x="8934448" y="4226877"/>
            <a:ext cx="209550" cy="180975"/>
          </a:xfrm>
          <a:prstGeom prst="rect">
            <a:avLst/>
          </a:prstGeom>
        </p:spPr>
      </p:pic>
      <p:pic>
        <p:nvPicPr>
          <p:cNvPr id="16" name="Picture 15"/>
          <p:cNvPicPr>
            <a:picLocks noChangeAspect="1"/>
          </p:cNvPicPr>
          <p:nvPr/>
        </p:nvPicPr>
        <p:blipFill>
          <a:blip r:embed="rId7"/>
          <a:stretch>
            <a:fillRect/>
          </a:stretch>
        </p:blipFill>
        <p:spPr>
          <a:xfrm>
            <a:off x="8920160" y="4532144"/>
            <a:ext cx="238125" cy="238125"/>
          </a:xfrm>
          <a:prstGeom prst="rect">
            <a:avLst/>
          </a:prstGeom>
        </p:spPr>
      </p:pic>
      <p:pic>
        <p:nvPicPr>
          <p:cNvPr id="17" name="Picture 16"/>
          <p:cNvPicPr>
            <a:picLocks noChangeAspect="1"/>
          </p:cNvPicPr>
          <p:nvPr/>
        </p:nvPicPr>
        <p:blipFill>
          <a:blip r:embed="rId8"/>
          <a:stretch>
            <a:fillRect/>
          </a:stretch>
        </p:blipFill>
        <p:spPr>
          <a:xfrm>
            <a:off x="8717869" y="4882133"/>
            <a:ext cx="499507" cy="176297"/>
          </a:xfrm>
          <a:prstGeom prst="rect">
            <a:avLst/>
          </a:prstGeom>
        </p:spPr>
      </p:pic>
      <p:pic>
        <p:nvPicPr>
          <p:cNvPr id="19" name="Picture 18"/>
          <p:cNvPicPr>
            <a:picLocks noChangeAspect="1"/>
          </p:cNvPicPr>
          <p:nvPr/>
        </p:nvPicPr>
        <p:blipFill>
          <a:blip r:embed="rId9"/>
          <a:stretch>
            <a:fillRect/>
          </a:stretch>
        </p:blipFill>
        <p:spPr>
          <a:xfrm>
            <a:off x="8410619" y="5229148"/>
            <a:ext cx="793809" cy="158762"/>
          </a:xfrm>
          <a:prstGeom prst="rect">
            <a:avLst/>
          </a:prstGeom>
        </p:spPr>
      </p:pic>
      <p:sp>
        <p:nvSpPr>
          <p:cNvPr id="20" name="Title 1"/>
          <p:cNvSpPr txBox="1">
            <a:spLocks/>
          </p:cNvSpPr>
          <p:nvPr/>
        </p:nvSpPr>
        <p:spPr>
          <a:xfrm>
            <a:off x="596900" y="173920"/>
            <a:ext cx="10772849" cy="45858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16" b="1" cap="all" dirty="0" err="1" smtClean="0">
                <a:solidFill>
                  <a:srgbClr val="EE4611"/>
                </a:solidFill>
                <a:latin typeface="Arial" pitchFamily="34" charset="0"/>
                <a:cs typeface="Arial" pitchFamily="34" charset="0"/>
              </a:rPr>
              <a:t>Gerenciamento</a:t>
            </a:r>
            <a:r>
              <a:rPr lang="en-US" sz="2916" b="1" cap="all" dirty="0" smtClean="0">
                <a:solidFill>
                  <a:srgbClr val="EE4611"/>
                </a:solidFill>
                <a:latin typeface="Arial" pitchFamily="34" charset="0"/>
                <a:cs typeface="Arial" pitchFamily="34" charset="0"/>
              </a:rPr>
              <a:t> de hotlists</a:t>
            </a:r>
            <a:endParaRPr lang="en-US" sz="2916" b="1" cap="all" dirty="0">
              <a:solidFill>
                <a:srgbClr val="EE4611"/>
              </a:solidFill>
              <a:latin typeface="Arial" pitchFamily="34" charset="0"/>
              <a:cs typeface="Arial" pitchFamily="34" charset="0"/>
            </a:endParaRPr>
          </a:p>
        </p:txBody>
      </p:sp>
      <p:sp>
        <p:nvSpPr>
          <p:cNvPr id="22" name="Text Placeholder 4"/>
          <p:cNvSpPr txBox="1">
            <a:spLocks/>
          </p:cNvSpPr>
          <p:nvPr/>
        </p:nvSpPr>
        <p:spPr>
          <a:xfrm>
            <a:off x="596900" y="637696"/>
            <a:ext cx="10780184" cy="414928"/>
          </a:xfrm>
          <a:prstGeom prst="rect">
            <a:avLst/>
          </a:prstGeom>
        </p:spPr>
        <p:txBody>
          <a:bodyPr vert="horz" lIns="91440" tIns="45720" rIns="91440" bIns="45720" rtlCol="0" anchor="ctr">
            <a:normAutofit/>
          </a:bodyPr>
          <a:lstStyle>
            <a:defPPr>
              <a:defRPr lang="pt-B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800" dirty="0" smtClean="0">
                <a:solidFill>
                  <a:srgbClr val="EE4611"/>
                </a:solidFill>
                <a:latin typeface="Arial" pitchFamily="34" charset="0"/>
                <a:cs typeface="Arial" pitchFamily="34" charset="0"/>
              </a:rPr>
              <a:t>Apresentação</a:t>
            </a:r>
            <a:endParaRPr lang="en-US" sz="1800" dirty="0">
              <a:solidFill>
                <a:srgbClr val="EE4611"/>
              </a:solidFill>
              <a:latin typeface="Arial" pitchFamily="34" charset="0"/>
              <a:cs typeface="Arial" pitchFamily="34" charset="0"/>
            </a:endParaRPr>
          </a:p>
        </p:txBody>
      </p:sp>
    </p:spTree>
    <p:extLst>
      <p:ext uri="{BB962C8B-B14F-4D97-AF65-F5344CB8AC3E}">
        <p14:creationId xmlns:p14="http://schemas.microsoft.com/office/powerpoint/2010/main" val="402476774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964" y="1533525"/>
            <a:ext cx="8218487" cy="408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txBox="1">
            <a:spLocks/>
          </p:cNvSpPr>
          <p:nvPr/>
        </p:nvSpPr>
        <p:spPr>
          <a:xfrm>
            <a:off x="596900" y="173920"/>
            <a:ext cx="10772849" cy="45858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916" b="1" cap="all" dirty="0" smtClean="0">
                <a:solidFill>
                  <a:srgbClr val="EE4611"/>
                </a:solidFill>
                <a:latin typeface="Arial" pitchFamily="34" charset="0"/>
                <a:cs typeface="Arial" pitchFamily="34" charset="0"/>
              </a:rPr>
              <a:t>Visão geral do produto FMS</a:t>
            </a:r>
            <a:endParaRPr lang="pt-BR" sz="2916" b="1" cap="all" dirty="0">
              <a:solidFill>
                <a:srgbClr val="EE4611"/>
              </a:solidFill>
              <a:latin typeface="Arial" pitchFamily="34" charset="0"/>
              <a:cs typeface="Arial" pitchFamily="34" charset="0"/>
            </a:endParaRPr>
          </a:p>
        </p:txBody>
      </p:sp>
      <p:sp>
        <p:nvSpPr>
          <p:cNvPr id="7" name="Text Placeholder 4"/>
          <p:cNvSpPr txBox="1">
            <a:spLocks/>
          </p:cNvSpPr>
          <p:nvPr/>
        </p:nvSpPr>
        <p:spPr>
          <a:xfrm>
            <a:off x="596900" y="637696"/>
            <a:ext cx="10780184" cy="414928"/>
          </a:xfrm>
          <a:prstGeom prst="rect">
            <a:avLst/>
          </a:prstGeom>
        </p:spPr>
        <p:txBody>
          <a:bodyPr vert="horz" lIns="91440" tIns="45720" rIns="91440" bIns="45720" rtlCol="0" anchor="ctr">
            <a:normAutofit/>
          </a:bodyPr>
          <a:lstStyle>
            <a:defPPr>
              <a:defRPr lang="pt-B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BR" sz="1800" dirty="0" smtClean="0">
                <a:solidFill>
                  <a:srgbClr val="EE4611"/>
                </a:solidFill>
                <a:latin typeface="Arial" pitchFamily="34" charset="0"/>
                <a:cs typeface="Arial" pitchFamily="34" charset="0"/>
              </a:rPr>
              <a:t>Duvidas</a:t>
            </a:r>
            <a:endParaRPr lang="en-US" sz="1800" dirty="0">
              <a:solidFill>
                <a:srgbClr val="EE4611"/>
              </a:solidFill>
              <a:latin typeface="Arial" pitchFamily="34" charset="0"/>
              <a:cs typeface="Arial" pitchFamily="34" charset="0"/>
            </a:endParaRPr>
          </a:p>
        </p:txBody>
      </p:sp>
    </p:spTree>
    <p:extLst>
      <p:ext uri="{BB962C8B-B14F-4D97-AF65-F5344CB8AC3E}">
        <p14:creationId xmlns:p14="http://schemas.microsoft.com/office/powerpoint/2010/main" val="3850126439"/>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rmAutofit fontScale="90000"/>
          </a:bodyPr>
          <a:lstStyle/>
          <a:p>
            <a:r>
              <a:rPr lang="pt-PT" dirty="0" smtClean="0"/>
              <a:t>INSTALLATION</a:t>
            </a:r>
            <a:endParaRPr lang="pt-PT" dirty="0"/>
          </a:p>
        </p:txBody>
      </p:sp>
      <p:sp>
        <p:nvSpPr>
          <p:cNvPr id="4" name="Rectangle 3"/>
          <p:cNvSpPr/>
          <p:nvPr/>
        </p:nvSpPr>
        <p:spPr>
          <a:xfrm>
            <a:off x="388621" y="1220178"/>
            <a:ext cx="11144250" cy="338554"/>
          </a:xfrm>
          <a:prstGeom prst="rect">
            <a:avLst/>
          </a:prstGeom>
        </p:spPr>
        <p:txBody>
          <a:bodyPr wrap="square">
            <a:spAutoFit/>
          </a:bodyPr>
          <a:lstStyle/>
          <a:p>
            <a:pPr marL="171450" indent="-171450">
              <a:buFont typeface="Arial" panose="020B0604020202020204" pitchFamily="34" charset="0"/>
              <a:buChar char="•"/>
            </a:pPr>
            <a:r>
              <a:rPr lang="pt-PT" sz="1600" dirty="0" smtClean="0"/>
              <a:t>Add Page “Operational Area”</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501" y="2279611"/>
            <a:ext cx="5524500" cy="3190875"/>
          </a:xfrm>
          <a:prstGeom prst="rect">
            <a:avLst/>
          </a:prstGeom>
        </p:spPr>
      </p:pic>
      <p:pic>
        <p:nvPicPr>
          <p:cNvPr id="6" name="Imagem 1"/>
          <p:cNvPicPr>
            <a:picLocks noChangeAspect="1"/>
          </p:cNvPicPr>
          <p:nvPr/>
        </p:nvPicPr>
        <p:blipFill>
          <a:blip r:embed="rId4"/>
          <a:stretch>
            <a:fillRect/>
          </a:stretch>
        </p:blipFill>
        <p:spPr>
          <a:xfrm>
            <a:off x="1260" y="709"/>
            <a:ext cx="12189480" cy="6856583"/>
          </a:xfrm>
          <a:prstGeom prst="rect">
            <a:avLst/>
          </a:prstGeom>
        </p:spPr>
      </p:pic>
    </p:spTree>
    <p:extLst>
      <p:ext uri="{BB962C8B-B14F-4D97-AF65-F5344CB8AC3E}">
        <p14:creationId xmlns:p14="http://schemas.microsoft.com/office/powerpoint/2010/main" val="19254908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596900" y="625821"/>
            <a:ext cx="8219167" cy="414928"/>
          </a:xfrm>
          <a:prstGeom prst="rect">
            <a:avLst/>
          </a:prstGeom>
        </p:spPr>
        <p:txBody>
          <a:bodyPr vert="horz" lIns="91440" tIns="45720" rIns="91440" bIns="45720" rtlCol="0">
            <a:normAutofit/>
          </a:bodyPr>
          <a:lstStyle>
            <a:lvl1pPr marL="0" marR="0" indent="0" algn="l" defTabSz="914400" rtl="0" eaLnBrk="1" fontAlgn="auto" latinLnBrk="0" hangingPunct="1">
              <a:lnSpc>
                <a:spcPct val="85000"/>
              </a:lnSpc>
              <a:spcBef>
                <a:spcPct val="20000"/>
              </a:spcBef>
              <a:spcAft>
                <a:spcPts val="700"/>
              </a:spcAft>
              <a:buClr>
                <a:srgbClr val="FC7216"/>
              </a:buClr>
              <a:buSzTx/>
              <a:buFont typeface="Wingdings" pitchFamily="2" charset="2"/>
              <a:buNone/>
              <a:tabLst/>
              <a:defRPr lang="pt-PT" sz="1800" b="0" kern="1200" cap="none" baseline="0">
                <a:solidFill>
                  <a:srgbClr val="EE4611"/>
                </a:solidFill>
                <a:latin typeface="Arial" pitchFamily="34" charset="0"/>
                <a:ea typeface="+mn-ea"/>
                <a:cs typeface="Arial" pitchFamily="34" charset="0"/>
              </a:defRPr>
            </a:lvl1pPr>
            <a:lvl2pPr marL="441325" indent="-257175" algn="l" defTabSz="914400" rtl="0" eaLnBrk="1" latinLnBrk="0" hangingPunct="1">
              <a:lnSpc>
                <a:spcPct val="85000"/>
              </a:lnSpc>
              <a:spcBef>
                <a:spcPct val="20000"/>
              </a:spcBef>
              <a:spcAft>
                <a:spcPts val="700"/>
              </a:spcAft>
              <a:buClr>
                <a:srgbClr val="FC7216"/>
              </a:buClr>
              <a:buSzPct val="80000"/>
              <a:buFont typeface="Courier New" pitchFamily="49" charset="0"/>
              <a:buChar char="o"/>
              <a:defRPr sz="1800" kern="1200">
                <a:solidFill>
                  <a:schemeClr val="tx1"/>
                </a:solidFill>
                <a:latin typeface="Arial" pitchFamily="34" charset="0"/>
                <a:ea typeface="+mn-ea"/>
                <a:cs typeface="Arial" pitchFamily="34" charset="0"/>
              </a:defRPr>
            </a:lvl2pPr>
            <a:lvl3pPr marL="631825" indent="-185738" algn="l" defTabSz="914400" rtl="0" eaLnBrk="1" latinLnBrk="0" hangingPunct="1">
              <a:lnSpc>
                <a:spcPct val="85000"/>
              </a:lnSpc>
              <a:spcBef>
                <a:spcPct val="20000"/>
              </a:spcBef>
              <a:spcAft>
                <a:spcPts val="700"/>
              </a:spcAft>
              <a:buClr>
                <a:srgbClr val="FC7216"/>
              </a:buClr>
              <a:buFont typeface="Arial" pitchFamily="34" charset="0"/>
              <a:buChar char="•"/>
              <a:defRPr sz="1700" kern="1200">
                <a:solidFill>
                  <a:schemeClr val="tx1"/>
                </a:solidFill>
                <a:latin typeface="Arial" pitchFamily="34" charset="0"/>
                <a:ea typeface="+mn-ea"/>
                <a:cs typeface="Arial" pitchFamily="34" charset="0"/>
              </a:defRPr>
            </a:lvl3pPr>
            <a:lvl4pPr marL="887413" indent="-258763" algn="l" defTabSz="914400" rtl="0" eaLnBrk="1" latinLnBrk="0" hangingPunct="1">
              <a:lnSpc>
                <a:spcPct val="100000"/>
              </a:lnSpc>
              <a:spcBef>
                <a:spcPct val="20000"/>
              </a:spcBef>
              <a:spcAft>
                <a:spcPts val="700"/>
              </a:spcAft>
              <a:buClr>
                <a:srgbClr val="FC7216"/>
              </a:buClr>
              <a:buSzPct val="50000"/>
              <a:buFont typeface="Wingdings" pitchFamily="2" charset="2"/>
              <a:buChar char="q"/>
              <a:tabLst>
                <a:tab pos="361950" algn="l"/>
              </a:tabLst>
              <a:defRPr sz="1600" strike="noStrike" kern="1200" baseline="0">
                <a:solidFill>
                  <a:schemeClr val="tx1"/>
                </a:solidFill>
                <a:latin typeface="+mj-lt"/>
                <a:ea typeface="+mn-ea"/>
                <a:cs typeface="Arial" pitchFamily="34" charset="0"/>
              </a:defRPr>
            </a:lvl4pPr>
            <a:lvl5pPr marL="1158875" indent="-228600" algn="l" defTabSz="914400" rtl="0" eaLnBrk="1" latinLnBrk="0" hangingPunct="1">
              <a:spcBef>
                <a:spcPct val="20000"/>
              </a:spcBef>
              <a:buClr>
                <a:srgbClr val="FC7216"/>
              </a:buClr>
              <a:buFont typeface="Arial" pitchFamily="34" charset="0"/>
              <a:buChar char="•"/>
              <a:defRPr sz="1500" kern="1200" baseline="0">
                <a:solidFill>
                  <a:schemeClr val="tx1"/>
                </a:solidFill>
                <a:latin typeface="+mj-lt"/>
                <a:ea typeface="+mn-ea"/>
                <a:cs typeface="+mn-cs"/>
              </a:defRPr>
            </a:lvl5pPr>
            <a:lvl6pPr marL="1163638" indent="-228600" algn="l" defTabSz="914400" rtl="0" eaLnBrk="1" latinLnBrk="0" hangingPunct="1">
              <a:spcBef>
                <a:spcPct val="20000"/>
              </a:spcBef>
              <a:buClr>
                <a:srgbClr val="FC7216"/>
              </a:buClr>
              <a:buFont typeface="Arial" pitchFamily="34" charset="0"/>
              <a:buChar char="•"/>
              <a:defRPr sz="1700" kern="1200" baseline="0">
                <a:solidFill>
                  <a:schemeClr val="tx1"/>
                </a:solidFill>
                <a:latin typeface="+mj-lt"/>
                <a:ea typeface="+mn-ea"/>
                <a:cs typeface="+mn-cs"/>
              </a:defRPr>
            </a:lvl6pPr>
            <a:lvl7pPr marL="1520825" indent="-228600" algn="l" defTabSz="914400" rtl="0" eaLnBrk="1" latinLnBrk="0" hangingPunct="1">
              <a:spcBef>
                <a:spcPct val="20000"/>
              </a:spcBef>
              <a:buFont typeface="Arial" pitchFamily="34" charset="0"/>
              <a:buChar char="•"/>
              <a:tabLst>
                <a:tab pos="1524000" algn="l"/>
              </a:tabLst>
              <a:defRPr sz="1600" kern="1200" baseline="0">
                <a:solidFill>
                  <a:schemeClr val="tx1"/>
                </a:solidFill>
                <a:latin typeface="+mj-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Diagrama</a:t>
            </a:r>
            <a:r>
              <a:rPr lang="en-US" dirty="0" smtClean="0"/>
              <a:t> de </a:t>
            </a:r>
            <a:r>
              <a:rPr lang="en-US" dirty="0" err="1" smtClean="0"/>
              <a:t>arquitetura</a:t>
            </a:r>
            <a:endParaRPr lang="en-US" dirty="0"/>
          </a:p>
        </p:txBody>
      </p:sp>
      <p:sp>
        <p:nvSpPr>
          <p:cNvPr id="66" name="Line 72"/>
          <p:cNvSpPr>
            <a:spLocks noChangeShapeType="1"/>
          </p:cNvSpPr>
          <p:nvPr/>
        </p:nvSpPr>
        <p:spPr bwMode="auto">
          <a:xfrm>
            <a:off x="6465888" y="4569042"/>
            <a:ext cx="0" cy="360363"/>
          </a:xfrm>
          <a:prstGeom prst="line">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a:tailEnd/>
          </a:ln>
          <a:effectLst>
            <a:outerShdw blurRad="40000" dist="20000" dir="5400000" rotWithShape="0">
              <a:srgbClr val="000000">
                <a:alpha val="38000"/>
              </a:srgbClr>
            </a:outerShdw>
          </a:effectLst>
        </p:spPr>
        <p:txBody>
          <a:bodyPr/>
          <a:lstStyle/>
          <a:p>
            <a:pPr>
              <a:defRPr/>
            </a:pPr>
            <a:endParaRPr lang="pt-PT" kern="0">
              <a:solidFill>
                <a:prstClr val="black"/>
              </a:solidFill>
              <a:latin typeface="Calibri"/>
              <a:cs typeface="Arial" pitchFamily="34" charset="0"/>
            </a:endParaRPr>
          </a:p>
        </p:txBody>
      </p:sp>
      <p:sp>
        <p:nvSpPr>
          <p:cNvPr id="67" name="Line 92"/>
          <p:cNvSpPr>
            <a:spLocks noChangeShapeType="1"/>
          </p:cNvSpPr>
          <p:nvPr/>
        </p:nvSpPr>
        <p:spPr bwMode="auto">
          <a:xfrm>
            <a:off x="5181918" y="4934167"/>
            <a:ext cx="0" cy="568325"/>
          </a:xfrm>
          <a:prstGeom prst="line">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a:tailEnd/>
          </a:ln>
          <a:effectLst>
            <a:outerShdw blurRad="40000" dist="20000" dir="5400000" rotWithShape="0">
              <a:srgbClr val="000000">
                <a:alpha val="38000"/>
              </a:srgbClr>
            </a:outerShdw>
          </a:effectLst>
        </p:spPr>
        <p:txBody>
          <a:bodyPr/>
          <a:lstStyle/>
          <a:p>
            <a:pPr>
              <a:defRPr/>
            </a:pPr>
            <a:endParaRPr lang="pt-PT" kern="0">
              <a:solidFill>
                <a:prstClr val="black"/>
              </a:solidFill>
              <a:latin typeface="Calibri"/>
              <a:cs typeface="Arial" pitchFamily="34" charset="0"/>
            </a:endParaRPr>
          </a:p>
        </p:txBody>
      </p:sp>
      <p:sp>
        <p:nvSpPr>
          <p:cNvPr id="70" name="Line 95"/>
          <p:cNvSpPr>
            <a:spLocks noChangeShapeType="1"/>
          </p:cNvSpPr>
          <p:nvPr/>
        </p:nvSpPr>
        <p:spPr bwMode="auto">
          <a:xfrm>
            <a:off x="4407853" y="4927817"/>
            <a:ext cx="0" cy="568325"/>
          </a:xfrm>
          <a:prstGeom prst="line">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a:tailEnd/>
          </a:ln>
          <a:effectLst>
            <a:outerShdw blurRad="40000" dist="20000" dir="5400000" rotWithShape="0">
              <a:srgbClr val="000000">
                <a:alpha val="38000"/>
              </a:srgbClr>
            </a:outerShdw>
          </a:effectLst>
        </p:spPr>
        <p:txBody>
          <a:bodyPr/>
          <a:lstStyle/>
          <a:p>
            <a:pPr>
              <a:defRPr/>
            </a:pPr>
            <a:endParaRPr lang="pt-PT" kern="0">
              <a:solidFill>
                <a:prstClr val="black"/>
              </a:solidFill>
              <a:latin typeface="Calibri"/>
              <a:cs typeface="Arial" pitchFamily="34" charset="0"/>
            </a:endParaRPr>
          </a:p>
        </p:txBody>
      </p:sp>
      <p:sp>
        <p:nvSpPr>
          <p:cNvPr id="72" name="Line 97"/>
          <p:cNvSpPr>
            <a:spLocks noChangeShapeType="1"/>
          </p:cNvSpPr>
          <p:nvPr/>
        </p:nvSpPr>
        <p:spPr bwMode="auto">
          <a:xfrm>
            <a:off x="5999481" y="4927817"/>
            <a:ext cx="0" cy="568325"/>
          </a:xfrm>
          <a:prstGeom prst="line">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a:tailEnd/>
          </a:ln>
          <a:effectLst>
            <a:outerShdw blurRad="40000" dist="20000" dir="5400000" rotWithShape="0">
              <a:srgbClr val="000000">
                <a:alpha val="38000"/>
              </a:srgbClr>
            </a:outerShdw>
          </a:effectLst>
        </p:spPr>
        <p:txBody>
          <a:bodyPr/>
          <a:lstStyle/>
          <a:p>
            <a:pPr>
              <a:defRPr/>
            </a:pPr>
            <a:endParaRPr lang="pt-PT" kern="0">
              <a:solidFill>
                <a:prstClr val="black"/>
              </a:solidFill>
              <a:latin typeface="Calibri"/>
              <a:cs typeface="Arial" pitchFamily="34" charset="0"/>
            </a:endParaRPr>
          </a:p>
        </p:txBody>
      </p:sp>
      <p:sp>
        <p:nvSpPr>
          <p:cNvPr id="73" name="Line 98"/>
          <p:cNvSpPr>
            <a:spLocks noChangeShapeType="1"/>
          </p:cNvSpPr>
          <p:nvPr/>
        </p:nvSpPr>
        <p:spPr bwMode="auto">
          <a:xfrm>
            <a:off x="6864668" y="4930992"/>
            <a:ext cx="0" cy="568325"/>
          </a:xfrm>
          <a:prstGeom prst="line">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a:tailEnd/>
          </a:ln>
          <a:effectLst>
            <a:outerShdw blurRad="40000" dist="20000" dir="5400000" rotWithShape="0">
              <a:srgbClr val="000000">
                <a:alpha val="38000"/>
              </a:srgbClr>
            </a:outerShdw>
          </a:effectLst>
        </p:spPr>
        <p:txBody>
          <a:bodyPr/>
          <a:lstStyle/>
          <a:p>
            <a:pPr>
              <a:defRPr/>
            </a:pPr>
            <a:endParaRPr lang="pt-PT" kern="0">
              <a:solidFill>
                <a:prstClr val="black"/>
              </a:solidFill>
              <a:latin typeface="Calibri"/>
              <a:cs typeface="Arial" pitchFamily="34" charset="0"/>
            </a:endParaRPr>
          </a:p>
        </p:txBody>
      </p:sp>
      <p:sp>
        <p:nvSpPr>
          <p:cNvPr id="74" name="Line 99"/>
          <p:cNvSpPr>
            <a:spLocks noChangeShapeType="1"/>
          </p:cNvSpPr>
          <p:nvPr/>
        </p:nvSpPr>
        <p:spPr bwMode="auto">
          <a:xfrm>
            <a:off x="4407854" y="4934166"/>
            <a:ext cx="3628175" cy="0"/>
          </a:xfrm>
          <a:prstGeom prst="line">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a:tailEnd/>
          </a:ln>
          <a:effectLst>
            <a:outerShdw blurRad="40000" dist="20000" dir="5400000" rotWithShape="0">
              <a:srgbClr val="000000">
                <a:alpha val="38000"/>
              </a:srgbClr>
            </a:outerShdw>
          </a:effectLst>
        </p:spPr>
        <p:txBody>
          <a:bodyPr/>
          <a:lstStyle/>
          <a:p>
            <a:pPr>
              <a:defRPr/>
            </a:pPr>
            <a:endParaRPr lang="pt-PT" kern="0">
              <a:solidFill>
                <a:prstClr val="black"/>
              </a:solidFill>
              <a:latin typeface="Calibri"/>
              <a:cs typeface="Arial" pitchFamily="34" charset="0"/>
            </a:endParaRPr>
          </a:p>
        </p:txBody>
      </p:sp>
      <p:sp>
        <p:nvSpPr>
          <p:cNvPr id="76" name="Line 11"/>
          <p:cNvSpPr>
            <a:spLocks noChangeShapeType="1"/>
          </p:cNvSpPr>
          <p:nvPr/>
        </p:nvSpPr>
        <p:spPr bwMode="auto">
          <a:xfrm>
            <a:off x="2208213" y="2480761"/>
            <a:ext cx="7745412" cy="4763"/>
          </a:xfrm>
          <a:prstGeom prst="line">
            <a:avLst/>
          </a:prstGeom>
          <a:noFill/>
          <a:ln w="3175">
            <a:solidFill>
              <a:srgbClr val="4E4B4A">
                <a:alpha val="30196"/>
              </a:srgbClr>
            </a:solidFill>
            <a:prstDash val="dash"/>
            <a:round/>
            <a:headEnd/>
            <a:tailEnd/>
          </a:ln>
        </p:spPr>
        <p:txBody>
          <a:bodyPr/>
          <a:lstStyle/>
          <a:p>
            <a:pPr>
              <a:defRPr/>
            </a:pPr>
            <a:endParaRPr lang="pt-PT" sz="1100" kern="0">
              <a:solidFill>
                <a:prstClr val="black"/>
              </a:solidFill>
              <a:latin typeface="Calibri"/>
              <a:cs typeface="Arial" pitchFamily="34" charset="0"/>
            </a:endParaRPr>
          </a:p>
        </p:txBody>
      </p:sp>
      <p:sp>
        <p:nvSpPr>
          <p:cNvPr id="77" name="Text Box 27"/>
          <p:cNvSpPr txBox="1">
            <a:spLocks noChangeArrowheads="1"/>
          </p:cNvSpPr>
          <p:nvPr/>
        </p:nvSpPr>
        <p:spPr bwMode="auto">
          <a:xfrm>
            <a:off x="2063553" y="1592777"/>
            <a:ext cx="1087437" cy="432426"/>
          </a:xfrm>
          <a:prstGeom prst="rect">
            <a:avLst/>
          </a:prstGeom>
          <a:noFill/>
          <a:ln w="9525" algn="ctr">
            <a:noFill/>
            <a:miter lim="800000"/>
            <a:headEnd/>
            <a:tailEnd/>
          </a:ln>
          <a:effectLst>
            <a:prstShdw prst="shdw17" dist="17961" dir="2700000">
              <a:srgbClr val="4F81BD">
                <a:gamma/>
                <a:shade val="60000"/>
                <a:invGamma/>
              </a:srgbClr>
            </a:prstShdw>
          </a:effectLst>
        </p:spPr>
        <p:txBody>
          <a:bodyPr>
            <a:spAutoFit/>
          </a:bodyPr>
          <a:lstStyle/>
          <a:p>
            <a:pPr algn="ctr">
              <a:lnSpc>
                <a:spcPct val="85000"/>
              </a:lnSpc>
              <a:defRPr/>
            </a:pPr>
            <a:r>
              <a:rPr lang="en-GB" sz="1300" b="1" kern="0" dirty="0">
                <a:solidFill>
                  <a:srgbClr val="FF3300"/>
                </a:solidFill>
                <a:latin typeface="Calibri"/>
                <a:cs typeface="Arial" pitchFamily="34" charset="0"/>
              </a:rPr>
              <a:t>User</a:t>
            </a:r>
          </a:p>
          <a:p>
            <a:pPr algn="ctr">
              <a:lnSpc>
                <a:spcPct val="85000"/>
              </a:lnSpc>
              <a:defRPr/>
            </a:pPr>
            <a:r>
              <a:rPr lang="en-GB" sz="1300" b="1" kern="0" dirty="0">
                <a:solidFill>
                  <a:srgbClr val="FF3300"/>
                </a:solidFill>
                <a:latin typeface="Calibri"/>
                <a:cs typeface="Arial" pitchFamily="34" charset="0"/>
              </a:rPr>
              <a:t>Interfaces</a:t>
            </a:r>
          </a:p>
        </p:txBody>
      </p:sp>
      <p:sp>
        <p:nvSpPr>
          <p:cNvPr id="78" name="Text Box 29"/>
          <p:cNvSpPr txBox="1">
            <a:spLocks noChangeArrowheads="1"/>
          </p:cNvSpPr>
          <p:nvPr/>
        </p:nvSpPr>
        <p:spPr bwMode="auto">
          <a:xfrm>
            <a:off x="2139753" y="2590413"/>
            <a:ext cx="935037" cy="433901"/>
          </a:xfrm>
          <a:prstGeom prst="rect">
            <a:avLst/>
          </a:prstGeom>
          <a:noFill/>
          <a:ln w="9525" algn="ctr">
            <a:noFill/>
            <a:miter lim="800000"/>
            <a:headEnd/>
            <a:tailEnd/>
          </a:ln>
          <a:effectLst>
            <a:prstShdw prst="shdw17" dist="17961" dir="2700000">
              <a:srgbClr val="4F81BD">
                <a:gamma/>
                <a:shade val="60000"/>
                <a:invGamma/>
              </a:srgbClr>
            </a:prstShdw>
          </a:effectLst>
        </p:spPr>
        <p:txBody>
          <a:bodyPr>
            <a:spAutoFit/>
          </a:bodyPr>
          <a:lstStyle/>
          <a:p>
            <a:pPr algn="ctr">
              <a:lnSpc>
                <a:spcPct val="85000"/>
              </a:lnSpc>
              <a:defRPr/>
            </a:pPr>
            <a:r>
              <a:rPr lang="en-GB" sz="1300" b="1" kern="0" dirty="0">
                <a:solidFill>
                  <a:srgbClr val="FF3300"/>
                </a:solidFill>
                <a:latin typeface="Calibri"/>
                <a:cs typeface="Arial" pitchFamily="34" charset="0"/>
              </a:rPr>
              <a:t>Fraud Services</a:t>
            </a:r>
          </a:p>
        </p:txBody>
      </p:sp>
      <p:sp>
        <p:nvSpPr>
          <p:cNvPr id="79" name="Text Box 30"/>
          <p:cNvSpPr txBox="1">
            <a:spLocks noChangeArrowheads="1"/>
          </p:cNvSpPr>
          <p:nvPr/>
        </p:nvSpPr>
        <p:spPr bwMode="auto">
          <a:xfrm>
            <a:off x="2139751" y="3792755"/>
            <a:ext cx="935038" cy="428625"/>
          </a:xfrm>
          <a:prstGeom prst="rect">
            <a:avLst/>
          </a:prstGeom>
          <a:noFill/>
          <a:ln w="9525" algn="ctr">
            <a:noFill/>
            <a:miter lim="800000"/>
            <a:headEnd/>
            <a:tailEnd/>
          </a:ln>
          <a:effectLst>
            <a:prstShdw prst="shdw17" dist="17961" dir="2700000">
              <a:srgbClr val="4F81BD">
                <a:gamma/>
                <a:shade val="60000"/>
                <a:invGamma/>
              </a:srgbClr>
            </a:prstShdw>
          </a:effectLst>
        </p:spPr>
        <p:txBody>
          <a:bodyPr>
            <a:spAutoFit/>
          </a:bodyPr>
          <a:lstStyle/>
          <a:p>
            <a:pPr algn="ctr">
              <a:lnSpc>
                <a:spcPct val="85000"/>
              </a:lnSpc>
              <a:defRPr/>
            </a:pPr>
            <a:r>
              <a:rPr lang="en-GB" sz="1300" b="1" kern="0" dirty="0">
                <a:solidFill>
                  <a:srgbClr val="FF3300"/>
                </a:solidFill>
                <a:latin typeface="Calibri"/>
                <a:cs typeface="Arial" pitchFamily="34" charset="0"/>
              </a:rPr>
              <a:t>Data</a:t>
            </a:r>
          </a:p>
          <a:p>
            <a:pPr algn="ctr">
              <a:lnSpc>
                <a:spcPct val="85000"/>
              </a:lnSpc>
              <a:defRPr/>
            </a:pPr>
            <a:r>
              <a:rPr lang="en-GB" sz="1300" b="1" kern="0" dirty="0">
                <a:solidFill>
                  <a:srgbClr val="FF3300"/>
                </a:solidFill>
                <a:latin typeface="Calibri"/>
                <a:cs typeface="Arial" pitchFamily="34" charset="0"/>
              </a:rPr>
              <a:t>Sources</a:t>
            </a:r>
          </a:p>
        </p:txBody>
      </p:sp>
      <p:sp>
        <p:nvSpPr>
          <p:cNvPr id="80" name="Line 11"/>
          <p:cNvSpPr>
            <a:spLocks noChangeShapeType="1"/>
          </p:cNvSpPr>
          <p:nvPr/>
        </p:nvSpPr>
        <p:spPr bwMode="auto">
          <a:xfrm>
            <a:off x="2208213" y="3772117"/>
            <a:ext cx="7745412" cy="4763"/>
          </a:xfrm>
          <a:prstGeom prst="line">
            <a:avLst/>
          </a:prstGeom>
          <a:noFill/>
          <a:ln w="3175">
            <a:solidFill>
              <a:srgbClr val="4E4B4A">
                <a:alpha val="30196"/>
              </a:srgbClr>
            </a:solidFill>
            <a:prstDash val="dash"/>
            <a:round/>
            <a:headEnd/>
            <a:tailEnd/>
          </a:ln>
        </p:spPr>
        <p:txBody>
          <a:bodyPr/>
          <a:lstStyle/>
          <a:p>
            <a:pPr>
              <a:defRPr/>
            </a:pPr>
            <a:endParaRPr lang="pt-PT" sz="1100" kern="0">
              <a:solidFill>
                <a:prstClr val="black"/>
              </a:solidFill>
              <a:latin typeface="Calibri"/>
              <a:cs typeface="Arial" pitchFamily="34" charset="0"/>
            </a:endParaRPr>
          </a:p>
        </p:txBody>
      </p:sp>
      <p:sp>
        <p:nvSpPr>
          <p:cNvPr id="81" name="Rectangle 70"/>
          <p:cNvSpPr>
            <a:spLocks noChangeArrowheads="1"/>
          </p:cNvSpPr>
          <p:nvPr/>
        </p:nvSpPr>
        <p:spPr bwMode="auto">
          <a:xfrm>
            <a:off x="5087938" y="4148354"/>
            <a:ext cx="2736850" cy="284162"/>
          </a:xfrm>
          <a:prstGeom prst="rect">
            <a:avLst/>
          </a:prstGeom>
          <a:noFill/>
          <a:ln w="9525">
            <a:noFill/>
            <a:miter lim="800000"/>
            <a:headEnd/>
            <a:tailEnd/>
          </a:ln>
          <a:effectLst>
            <a:prstShdw prst="shdw17" dist="17961" dir="2700000">
              <a:srgbClr val="4F81BD">
                <a:gamma/>
                <a:shade val="60000"/>
                <a:invGamma/>
              </a:srgbClr>
            </a:prstShdw>
          </a:effectLst>
        </p:spPr>
        <p:txBody>
          <a:bodyPr>
            <a:spAutoFit/>
          </a:bodyPr>
          <a:lstStyle/>
          <a:p>
            <a:pPr algn="ctr">
              <a:lnSpc>
                <a:spcPct val="90000"/>
              </a:lnSpc>
              <a:defRPr/>
            </a:pPr>
            <a:r>
              <a:rPr lang="en-GB" sz="1400" b="1" kern="0" dirty="0">
                <a:solidFill>
                  <a:prstClr val="white"/>
                </a:solidFill>
                <a:latin typeface="Calibri"/>
                <a:cs typeface="Arial" pitchFamily="34" charset="0"/>
              </a:rPr>
              <a:t>Data Integration Toolkit</a:t>
            </a:r>
          </a:p>
        </p:txBody>
      </p:sp>
      <p:pic>
        <p:nvPicPr>
          <p:cNvPr id="82" name="Picture 116" descr="S09_ly"/>
          <p:cNvPicPr>
            <a:picLocks noChangeAspect="1" noChangeArrowheads="1"/>
          </p:cNvPicPr>
          <p:nvPr/>
        </p:nvPicPr>
        <p:blipFill>
          <a:blip r:embed="rId2" cstate="print"/>
          <a:srcRect l="8905" t="65063" r="82500" b="24800"/>
          <a:stretch>
            <a:fillRect/>
          </a:stretch>
        </p:blipFill>
        <p:spPr bwMode="auto">
          <a:xfrm>
            <a:off x="2314378" y="4122955"/>
            <a:ext cx="585787" cy="517525"/>
          </a:xfrm>
          <a:prstGeom prst="rect">
            <a:avLst/>
          </a:prstGeom>
          <a:noFill/>
          <a:ln w="9525">
            <a:noFill/>
            <a:miter lim="800000"/>
            <a:headEnd/>
            <a:tailEnd/>
          </a:ln>
        </p:spPr>
      </p:pic>
      <p:pic>
        <p:nvPicPr>
          <p:cNvPr id="83" name="Picture 119" descr="S09_ly"/>
          <p:cNvPicPr>
            <a:picLocks noChangeAspect="1" noChangeArrowheads="1"/>
          </p:cNvPicPr>
          <p:nvPr/>
        </p:nvPicPr>
        <p:blipFill>
          <a:blip r:embed="rId2" cstate="print"/>
          <a:srcRect l="10396" t="51788" r="84805" b="36894"/>
          <a:stretch>
            <a:fillRect/>
          </a:stretch>
        </p:blipFill>
        <p:spPr bwMode="auto">
          <a:xfrm rot="1796385">
            <a:off x="2443759" y="3027867"/>
            <a:ext cx="327025" cy="577850"/>
          </a:xfrm>
          <a:prstGeom prst="rect">
            <a:avLst/>
          </a:prstGeom>
          <a:noFill/>
          <a:ln w="9525">
            <a:noFill/>
            <a:miter lim="800000"/>
            <a:headEnd/>
            <a:tailEnd/>
          </a:ln>
        </p:spPr>
      </p:pic>
      <p:sp>
        <p:nvSpPr>
          <p:cNvPr id="84" name="Freeform 120"/>
          <p:cNvSpPr>
            <a:spLocks/>
          </p:cNvSpPr>
          <p:nvPr/>
        </p:nvSpPr>
        <p:spPr bwMode="auto">
          <a:xfrm>
            <a:off x="2489202" y="2016640"/>
            <a:ext cx="317500" cy="287338"/>
          </a:xfrm>
          <a:custGeom>
            <a:avLst/>
            <a:gdLst>
              <a:gd name="T0" fmla="*/ 0 w 181"/>
              <a:gd name="T1" fmla="*/ 90 h 181"/>
              <a:gd name="T2" fmla="*/ 167 w 181"/>
              <a:gd name="T3" fmla="*/ 90 h 181"/>
              <a:gd name="T4" fmla="*/ 167 w 181"/>
              <a:gd name="T5" fmla="*/ 0 h 181"/>
              <a:gd name="T6" fmla="*/ 663 w 181"/>
              <a:gd name="T7" fmla="*/ 0 h 181"/>
              <a:gd name="T8" fmla="*/ 663 w 181"/>
              <a:gd name="T9" fmla="*/ 90 h 181"/>
              <a:gd name="T10" fmla="*/ 497 w 181"/>
              <a:gd name="T11" fmla="*/ 90 h 181"/>
              <a:gd name="T12" fmla="*/ 497 w 181"/>
              <a:gd name="T13" fmla="*/ 181 h 181"/>
              <a:gd name="T14" fmla="*/ 0 w 181"/>
              <a:gd name="T15" fmla="*/ 181 h 181"/>
              <a:gd name="T16" fmla="*/ 0 w 181"/>
              <a:gd name="T17" fmla="*/ 90 h 1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1"/>
              <a:gd name="T28" fmla="*/ 0 h 181"/>
              <a:gd name="T29" fmla="*/ 181 w 181"/>
              <a:gd name="T30" fmla="*/ 181 h 1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1" h="181">
                <a:moveTo>
                  <a:pt x="0" y="90"/>
                </a:moveTo>
                <a:lnTo>
                  <a:pt x="45" y="90"/>
                </a:lnTo>
                <a:lnTo>
                  <a:pt x="45" y="0"/>
                </a:lnTo>
                <a:lnTo>
                  <a:pt x="181" y="0"/>
                </a:lnTo>
                <a:lnTo>
                  <a:pt x="181" y="90"/>
                </a:lnTo>
                <a:lnTo>
                  <a:pt x="136" y="90"/>
                </a:lnTo>
                <a:lnTo>
                  <a:pt x="136" y="181"/>
                </a:lnTo>
                <a:lnTo>
                  <a:pt x="0" y="181"/>
                </a:lnTo>
                <a:lnTo>
                  <a:pt x="0" y="90"/>
                </a:lnTo>
                <a:close/>
              </a:path>
            </a:pathLst>
          </a:custGeom>
          <a:solidFill>
            <a:sysClr val="window" lastClr="FFFFFF"/>
          </a:solidFill>
          <a:ln w="9525">
            <a:noFill/>
            <a:round/>
            <a:headEnd/>
            <a:tailEnd/>
          </a:ln>
        </p:spPr>
        <p:txBody>
          <a:bodyPr/>
          <a:lstStyle/>
          <a:p>
            <a:pPr>
              <a:defRPr/>
            </a:pPr>
            <a:endParaRPr lang="pt-PT" sz="1100" kern="0">
              <a:solidFill>
                <a:prstClr val="black"/>
              </a:solidFill>
              <a:latin typeface="Calibri"/>
              <a:cs typeface="Arial" pitchFamily="34" charset="0"/>
            </a:endParaRPr>
          </a:p>
        </p:txBody>
      </p:sp>
      <p:pic>
        <p:nvPicPr>
          <p:cNvPr id="85" name="Picture 115" descr="S09_ly"/>
          <p:cNvPicPr>
            <a:picLocks noChangeAspect="1" noChangeArrowheads="1"/>
          </p:cNvPicPr>
          <p:nvPr/>
        </p:nvPicPr>
        <p:blipFill>
          <a:blip r:embed="rId2" cstate="print"/>
          <a:srcRect l="8417" t="39912" r="82500" b="50201"/>
          <a:stretch>
            <a:fillRect/>
          </a:stretch>
        </p:blipFill>
        <p:spPr bwMode="auto">
          <a:xfrm>
            <a:off x="2297115" y="1903928"/>
            <a:ext cx="619125" cy="504825"/>
          </a:xfrm>
          <a:prstGeom prst="rect">
            <a:avLst/>
          </a:prstGeom>
          <a:noFill/>
          <a:ln w="9525">
            <a:noFill/>
            <a:miter lim="800000"/>
            <a:headEnd/>
            <a:tailEnd/>
          </a:ln>
        </p:spPr>
      </p:pic>
      <p:sp>
        <p:nvSpPr>
          <p:cNvPr id="86" name="Rectangle 63"/>
          <p:cNvSpPr>
            <a:spLocks noChangeArrowheads="1"/>
          </p:cNvSpPr>
          <p:nvPr/>
        </p:nvSpPr>
        <p:spPr bwMode="auto">
          <a:xfrm>
            <a:off x="4526081" y="2532416"/>
            <a:ext cx="1113508" cy="549381"/>
          </a:xfrm>
          <a:prstGeom prst="rect">
            <a:avLst/>
          </a:prstGeom>
          <a:noFill/>
          <a:ln w="9525">
            <a:noFill/>
            <a:miter lim="800000"/>
            <a:headEnd/>
            <a:tailEnd/>
          </a:ln>
          <a:effectLst>
            <a:prstShdw prst="shdw17" dist="17961" dir="2700000">
              <a:srgbClr val="4F81BD">
                <a:gamma/>
                <a:shade val="60000"/>
                <a:invGamma/>
              </a:srgbClr>
            </a:prstShdw>
          </a:effectLst>
        </p:spPr>
        <p:txBody>
          <a:bodyPr wrap="square">
            <a:spAutoFit/>
          </a:bodyPr>
          <a:lstStyle/>
          <a:p>
            <a:pPr algn="ctr">
              <a:lnSpc>
                <a:spcPct val="90000"/>
              </a:lnSpc>
              <a:defRPr/>
            </a:pPr>
            <a:r>
              <a:rPr lang="en-GB" sz="1100" kern="0" dirty="0">
                <a:solidFill>
                  <a:prstClr val="black"/>
                </a:solidFill>
                <a:latin typeface="Calibri"/>
                <a:cs typeface="Arial" pitchFamily="34" charset="0"/>
              </a:rPr>
              <a:t>Subscription Fraud Management</a:t>
            </a:r>
            <a:endParaRPr lang="pt-BR" sz="1100" kern="0" dirty="0">
              <a:solidFill>
                <a:prstClr val="black"/>
              </a:solidFill>
              <a:latin typeface="Calibri"/>
              <a:cs typeface="Arial" pitchFamily="34" charset="0"/>
            </a:endParaRPr>
          </a:p>
        </p:txBody>
      </p:sp>
      <p:sp>
        <p:nvSpPr>
          <p:cNvPr id="87" name="Round Diagonal Corner Rectangle 86"/>
          <p:cNvSpPr/>
          <p:nvPr/>
        </p:nvSpPr>
        <p:spPr bwMode="auto">
          <a:xfrm>
            <a:off x="4574913" y="2552768"/>
            <a:ext cx="1048026" cy="492110"/>
          </a:xfrm>
          <a:prstGeom prst="round2DiagRect">
            <a:avLst/>
          </a:prstGeom>
          <a:noFill/>
          <a:ln w="9525" cap="flat" cmpd="sng" algn="ctr">
            <a:solidFill>
              <a:sysClr val="window" lastClr="FFFFFF">
                <a:lumMod val="65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pt-PT" sz="1100" kern="0">
              <a:solidFill>
                <a:prstClr val="black"/>
              </a:solidFill>
              <a:latin typeface="Calibri"/>
              <a:ea typeface="ＭＳ Ｐゴシック" pitchFamily="1" charset="-128"/>
              <a:cs typeface="Arial" pitchFamily="34" charset="0"/>
            </a:endParaRPr>
          </a:p>
        </p:txBody>
      </p:sp>
      <p:sp>
        <p:nvSpPr>
          <p:cNvPr id="90" name="Round Diagonal Corner Rectangle 89"/>
          <p:cNvSpPr/>
          <p:nvPr/>
        </p:nvSpPr>
        <p:spPr bwMode="auto">
          <a:xfrm>
            <a:off x="5694764" y="2552768"/>
            <a:ext cx="1091029" cy="496902"/>
          </a:xfrm>
          <a:prstGeom prst="round2DiagRect">
            <a:avLst/>
          </a:prstGeom>
          <a:noFill/>
          <a:ln w="9525" cap="flat" cmpd="sng" algn="ctr">
            <a:solidFill>
              <a:sysClr val="window" lastClr="FFFFFF">
                <a:lumMod val="65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pt-PT" sz="1100" kern="0">
              <a:solidFill>
                <a:prstClr val="black"/>
              </a:solidFill>
              <a:latin typeface="Calibri"/>
              <a:ea typeface="ＭＳ Ｐゴシック" pitchFamily="1" charset="-128"/>
              <a:cs typeface="Arial" pitchFamily="34" charset="0"/>
            </a:endParaRPr>
          </a:p>
        </p:txBody>
      </p:sp>
      <p:sp>
        <p:nvSpPr>
          <p:cNvPr id="91" name="Rectangle 65"/>
          <p:cNvSpPr>
            <a:spLocks noChangeArrowheads="1"/>
          </p:cNvSpPr>
          <p:nvPr/>
        </p:nvSpPr>
        <p:spPr bwMode="auto">
          <a:xfrm>
            <a:off x="5713493" y="2609909"/>
            <a:ext cx="1027747" cy="397032"/>
          </a:xfrm>
          <a:prstGeom prst="rect">
            <a:avLst/>
          </a:prstGeom>
          <a:noFill/>
          <a:ln w="9525">
            <a:noFill/>
            <a:miter lim="800000"/>
            <a:headEnd/>
            <a:tailEnd/>
          </a:ln>
          <a:effectLst>
            <a:prstShdw prst="shdw17" dist="17961" dir="2700000">
              <a:srgbClr val="4F81BD">
                <a:gamma/>
                <a:shade val="60000"/>
                <a:invGamma/>
              </a:srgbClr>
            </a:prstShdw>
          </a:effectLst>
        </p:spPr>
        <p:txBody>
          <a:bodyPr wrap="square">
            <a:spAutoFit/>
          </a:bodyPr>
          <a:lstStyle/>
          <a:p>
            <a:pPr algn="ctr">
              <a:lnSpc>
                <a:spcPct val="90000"/>
              </a:lnSpc>
              <a:defRPr/>
            </a:pPr>
            <a:r>
              <a:rPr lang="en-GB" sz="1100" kern="0" dirty="0">
                <a:solidFill>
                  <a:prstClr val="black">
                    <a:lumMod val="95000"/>
                    <a:lumOff val="5000"/>
                  </a:prstClr>
                </a:solidFill>
                <a:latin typeface="Calibri"/>
                <a:cs typeface="Arial" pitchFamily="34" charset="0"/>
              </a:rPr>
              <a:t>Rule Management</a:t>
            </a:r>
            <a:endParaRPr lang="pt-BR" sz="1100" kern="0" dirty="0">
              <a:solidFill>
                <a:prstClr val="black">
                  <a:lumMod val="95000"/>
                  <a:lumOff val="5000"/>
                </a:prstClr>
              </a:solidFill>
              <a:latin typeface="Calibri"/>
              <a:cs typeface="Arial" pitchFamily="34" charset="0"/>
            </a:endParaRPr>
          </a:p>
        </p:txBody>
      </p:sp>
      <p:sp>
        <p:nvSpPr>
          <p:cNvPr id="98" name="Rectangle 104"/>
          <p:cNvSpPr>
            <a:spLocks noChangeArrowheads="1"/>
          </p:cNvSpPr>
          <p:nvPr/>
        </p:nvSpPr>
        <p:spPr bwMode="auto">
          <a:xfrm>
            <a:off x="4968178" y="5217064"/>
            <a:ext cx="546504" cy="280928"/>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a:tailEnd/>
          </a:ln>
          <a:effectLst>
            <a:outerShdw blurRad="40000" dist="20000" dir="5400000" rotWithShape="0">
              <a:srgbClr val="000000">
                <a:alpha val="38000"/>
              </a:srgbClr>
            </a:outerShdw>
          </a:effectLst>
        </p:spPr>
        <p:txBody>
          <a:bodyPr wrap="none">
            <a:spAutoFit/>
          </a:bodyPr>
          <a:lstStyle/>
          <a:p>
            <a:pPr algn="ctr">
              <a:defRPr/>
            </a:pPr>
            <a:r>
              <a:rPr lang="en-GB" sz="1050" b="1" kern="0" dirty="0">
                <a:solidFill>
                  <a:prstClr val="black"/>
                </a:solidFill>
                <a:latin typeface="Arial Narrow" pitchFamily="34" charset="0"/>
                <a:cs typeface="Arial" pitchFamily="34" charset="0"/>
              </a:rPr>
              <a:t>Billing</a:t>
            </a:r>
          </a:p>
        </p:txBody>
      </p:sp>
      <p:sp>
        <p:nvSpPr>
          <p:cNvPr id="100" name="Rectangle 106"/>
          <p:cNvSpPr>
            <a:spLocks noChangeArrowheads="1"/>
          </p:cNvSpPr>
          <p:nvPr/>
        </p:nvSpPr>
        <p:spPr bwMode="auto">
          <a:xfrm>
            <a:off x="5711639" y="5217064"/>
            <a:ext cx="782199" cy="280928"/>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a:tailEnd/>
          </a:ln>
          <a:effectLst>
            <a:outerShdw blurRad="40000" dist="20000" dir="5400000" rotWithShape="0">
              <a:srgbClr val="000000">
                <a:alpha val="38000"/>
              </a:srgbClr>
            </a:outerShdw>
          </a:effectLst>
        </p:spPr>
        <p:txBody>
          <a:bodyPr wrap="none">
            <a:spAutoFit/>
          </a:bodyPr>
          <a:lstStyle/>
          <a:p>
            <a:pPr algn="ctr">
              <a:defRPr/>
            </a:pPr>
            <a:r>
              <a:rPr lang="en-GB" sz="1050" b="1" kern="0" dirty="0">
                <a:solidFill>
                  <a:prstClr val="black"/>
                </a:solidFill>
                <a:latin typeface="Arial Narrow" pitchFamily="34" charset="0"/>
                <a:cs typeface="Arial" pitchFamily="34" charset="0"/>
              </a:rPr>
              <a:t>Customers</a:t>
            </a:r>
          </a:p>
        </p:txBody>
      </p:sp>
      <p:sp>
        <p:nvSpPr>
          <p:cNvPr id="101" name="Rectangle 107"/>
          <p:cNvSpPr>
            <a:spLocks noChangeArrowheads="1"/>
          </p:cNvSpPr>
          <p:nvPr/>
        </p:nvSpPr>
        <p:spPr bwMode="auto">
          <a:xfrm>
            <a:off x="6645778" y="5211978"/>
            <a:ext cx="681324" cy="280928"/>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a:tailEnd/>
          </a:ln>
          <a:effectLst>
            <a:outerShdw blurRad="40000" dist="20000" dir="5400000" rotWithShape="0">
              <a:srgbClr val="000000">
                <a:alpha val="38000"/>
              </a:srgbClr>
            </a:outerShdw>
          </a:effectLst>
        </p:spPr>
        <p:txBody>
          <a:bodyPr wrap="none">
            <a:spAutoFit/>
          </a:bodyPr>
          <a:lstStyle/>
          <a:p>
            <a:pPr algn="ctr">
              <a:defRPr/>
            </a:pPr>
            <a:r>
              <a:rPr lang="en-GB" sz="1050" b="1" kern="0" dirty="0">
                <a:solidFill>
                  <a:prstClr val="black"/>
                </a:solidFill>
                <a:latin typeface="Arial Narrow" pitchFamily="34" charset="0"/>
                <a:cs typeface="Arial" pitchFamily="34" charset="0"/>
              </a:rPr>
              <a:t>Roaming</a:t>
            </a:r>
          </a:p>
        </p:txBody>
      </p:sp>
      <p:sp>
        <p:nvSpPr>
          <p:cNvPr id="103" name="Rectangle 110"/>
          <p:cNvSpPr>
            <a:spLocks noChangeArrowheads="1"/>
          </p:cNvSpPr>
          <p:nvPr/>
        </p:nvSpPr>
        <p:spPr bwMode="auto">
          <a:xfrm>
            <a:off x="4048884" y="5217064"/>
            <a:ext cx="724614" cy="280928"/>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a:tailEnd/>
          </a:ln>
          <a:effectLst>
            <a:outerShdw blurRad="40000" dist="20000" dir="5400000" rotWithShape="0">
              <a:srgbClr val="000000">
                <a:alpha val="38000"/>
              </a:srgbClr>
            </a:outerShdw>
          </a:effectLst>
        </p:spPr>
        <p:txBody>
          <a:bodyPr wrap="none">
            <a:spAutoFit/>
          </a:bodyPr>
          <a:lstStyle/>
          <a:p>
            <a:pPr algn="ctr">
              <a:defRPr/>
            </a:pPr>
            <a:r>
              <a:rPr lang="en-GB" sz="1050" b="1" kern="0" dirty="0">
                <a:solidFill>
                  <a:prstClr val="black"/>
                </a:solidFill>
                <a:latin typeface="Arial Narrow" pitchFamily="34" charset="0"/>
                <a:cs typeface="Arial" pitchFamily="34" charset="0"/>
              </a:rPr>
              <a:t>Mediation</a:t>
            </a:r>
          </a:p>
        </p:txBody>
      </p:sp>
      <p:sp>
        <p:nvSpPr>
          <p:cNvPr id="104" name="Rounded Rectangle 103"/>
          <p:cNvSpPr/>
          <p:nvPr/>
        </p:nvSpPr>
        <p:spPr>
          <a:xfrm>
            <a:off x="3121351" y="3840567"/>
            <a:ext cx="6754488" cy="728474"/>
          </a:xfrm>
          <a:prstGeom prst="roundRect">
            <a:avLst/>
          </a:prstGeom>
          <a:solidFill>
            <a:sysClr val="window" lastClr="FFFFFF"/>
          </a:soli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nchorCtr="0"/>
          <a:lstStyle/>
          <a:p>
            <a:pPr algn="ctr">
              <a:defRPr/>
            </a:pPr>
            <a:r>
              <a:rPr lang="en-US" kern="0" dirty="0">
                <a:solidFill>
                  <a:prstClr val="black"/>
                </a:solidFill>
                <a:latin typeface="Calibri"/>
                <a:cs typeface="Arial" pitchFamily="34" charset="0"/>
              </a:rPr>
              <a:t>Data Integration Toolkit</a:t>
            </a:r>
          </a:p>
        </p:txBody>
      </p:sp>
      <p:sp>
        <p:nvSpPr>
          <p:cNvPr id="105" name="Round Diagonal Corner Rectangle 104"/>
          <p:cNvSpPr/>
          <p:nvPr/>
        </p:nvSpPr>
        <p:spPr>
          <a:xfrm rot="16200000">
            <a:off x="8371894" y="1634541"/>
            <a:ext cx="936103" cy="591345"/>
          </a:xfrm>
          <a:prstGeom prst="round2DiagRect">
            <a:avLst/>
          </a:prstGeom>
          <a:solidFill>
            <a:sysClr val="window" lastClr="FFFFFF"/>
          </a:solidFill>
          <a:ln w="25400" cap="flat" cmpd="sng" algn="ctr">
            <a:solidFill>
              <a:srgbClr val="F79646">
                <a:lumMod val="60000"/>
                <a:lumOff val="40000"/>
              </a:srgbClr>
            </a:solidFill>
            <a:prstDash val="solid"/>
          </a:ln>
          <a:effectLst/>
        </p:spPr>
        <p:txBody>
          <a:bodyPr rtlCol="0" anchor="ctr" anchorCtr="0"/>
          <a:lstStyle/>
          <a:p>
            <a:pPr algn="ctr">
              <a:defRPr/>
            </a:pPr>
            <a:r>
              <a:rPr lang="en-US" sz="1100" kern="0" dirty="0">
                <a:solidFill>
                  <a:prstClr val="black"/>
                </a:solidFill>
                <a:latin typeface="Calibri"/>
                <a:cs typeface="Arial" pitchFamily="34" charset="0"/>
              </a:rPr>
              <a:t>Mobile</a:t>
            </a:r>
          </a:p>
          <a:p>
            <a:pPr algn="ctr">
              <a:defRPr/>
            </a:pPr>
            <a:r>
              <a:rPr lang="en-US" sz="1100" kern="0" dirty="0">
                <a:solidFill>
                  <a:prstClr val="black"/>
                </a:solidFill>
                <a:latin typeface="Calibri"/>
                <a:cs typeface="Arial" pitchFamily="34" charset="0"/>
              </a:rPr>
              <a:t>App</a:t>
            </a:r>
          </a:p>
        </p:txBody>
      </p:sp>
      <p:sp>
        <p:nvSpPr>
          <p:cNvPr id="106" name="Round Diagonal Corner Rectangle 105"/>
          <p:cNvSpPr/>
          <p:nvPr/>
        </p:nvSpPr>
        <p:spPr>
          <a:xfrm rot="16200000">
            <a:off x="9112116" y="1634542"/>
            <a:ext cx="936103" cy="591345"/>
          </a:xfrm>
          <a:prstGeom prst="round2DiagRect">
            <a:avLst/>
          </a:prstGeom>
          <a:solidFill>
            <a:srgbClr val="F79646">
              <a:lumMod val="20000"/>
              <a:lumOff val="80000"/>
            </a:srgbClr>
          </a:solidFill>
          <a:ln w="25400" cap="flat" cmpd="sng" algn="ctr">
            <a:solidFill>
              <a:srgbClr val="F79646">
                <a:lumMod val="60000"/>
                <a:lumOff val="40000"/>
              </a:srgbClr>
            </a:solidFill>
            <a:prstDash val="solid"/>
          </a:ln>
          <a:effectLst/>
        </p:spPr>
        <p:txBody>
          <a:bodyPr rtlCol="0" anchor="ctr" anchorCtr="0"/>
          <a:lstStyle/>
          <a:p>
            <a:pPr algn="ctr">
              <a:defRPr/>
            </a:pPr>
            <a:r>
              <a:rPr lang="en-US" sz="1100" kern="0" dirty="0">
                <a:solidFill>
                  <a:prstClr val="black"/>
                </a:solidFill>
                <a:latin typeface="Calibri"/>
                <a:cs typeface="Arial" pitchFamily="34" charset="0"/>
              </a:rPr>
              <a:t>Admin</a:t>
            </a:r>
          </a:p>
        </p:txBody>
      </p:sp>
      <p:sp>
        <p:nvSpPr>
          <p:cNvPr id="107" name="Rectangle 67"/>
          <p:cNvSpPr>
            <a:spLocks noChangeArrowheads="1"/>
          </p:cNvSpPr>
          <p:nvPr/>
        </p:nvSpPr>
        <p:spPr bwMode="auto">
          <a:xfrm>
            <a:off x="6848460" y="2609909"/>
            <a:ext cx="798678" cy="397032"/>
          </a:xfrm>
          <a:prstGeom prst="rect">
            <a:avLst/>
          </a:prstGeom>
          <a:noFill/>
          <a:ln w="9525">
            <a:noFill/>
            <a:miter lim="800000"/>
            <a:headEnd/>
            <a:tailEnd/>
          </a:ln>
          <a:effectLst>
            <a:prstShdw prst="shdw17" dist="17961" dir="2700000">
              <a:srgbClr val="4F81BD">
                <a:gamma/>
                <a:shade val="60000"/>
                <a:invGamma/>
              </a:srgbClr>
            </a:prstShdw>
          </a:effectLst>
        </p:spPr>
        <p:txBody>
          <a:bodyPr wrap="square">
            <a:spAutoFit/>
          </a:bodyPr>
          <a:lstStyle/>
          <a:p>
            <a:pPr algn="ctr">
              <a:lnSpc>
                <a:spcPct val="90000"/>
              </a:lnSpc>
              <a:defRPr/>
            </a:pPr>
            <a:r>
              <a:rPr lang="en-GB" sz="1100" kern="0" dirty="0">
                <a:solidFill>
                  <a:prstClr val="black"/>
                </a:solidFill>
                <a:latin typeface="Calibri"/>
                <a:cs typeface="Arial" pitchFamily="34" charset="0"/>
              </a:rPr>
              <a:t>Hotlists</a:t>
            </a:r>
          </a:p>
          <a:p>
            <a:pPr algn="ctr">
              <a:lnSpc>
                <a:spcPct val="90000"/>
              </a:lnSpc>
              <a:defRPr/>
            </a:pPr>
            <a:r>
              <a:rPr lang="en-GB" sz="1100" kern="0" dirty="0">
                <a:solidFill>
                  <a:prstClr val="black"/>
                </a:solidFill>
                <a:latin typeface="Calibri"/>
                <a:cs typeface="Arial" pitchFamily="34" charset="0"/>
              </a:rPr>
              <a:t>&amp; Entities</a:t>
            </a:r>
          </a:p>
        </p:txBody>
      </p:sp>
      <p:sp>
        <p:nvSpPr>
          <p:cNvPr id="108" name="Round Diagonal Corner Rectangle 107"/>
          <p:cNvSpPr/>
          <p:nvPr/>
        </p:nvSpPr>
        <p:spPr bwMode="auto">
          <a:xfrm>
            <a:off x="6884956" y="2552767"/>
            <a:ext cx="784515" cy="483628"/>
          </a:xfrm>
          <a:prstGeom prst="round2DiagRect">
            <a:avLst/>
          </a:prstGeom>
          <a:noFill/>
          <a:ln w="9525" cap="flat" cmpd="sng" algn="ctr">
            <a:solidFill>
              <a:sysClr val="window" lastClr="FFFFFF">
                <a:lumMod val="65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pt-PT" sz="1100" kern="0">
              <a:solidFill>
                <a:prstClr val="black"/>
              </a:solidFill>
              <a:latin typeface="Calibri"/>
              <a:ea typeface="ＭＳ Ｐゴシック" pitchFamily="1" charset="-128"/>
              <a:cs typeface="Arial" pitchFamily="34" charset="0"/>
            </a:endParaRPr>
          </a:p>
        </p:txBody>
      </p:sp>
      <p:sp>
        <p:nvSpPr>
          <p:cNvPr id="109" name="Rectangle 53"/>
          <p:cNvSpPr>
            <a:spLocks noChangeArrowheads="1"/>
          </p:cNvSpPr>
          <p:nvPr/>
        </p:nvSpPr>
        <p:spPr bwMode="auto">
          <a:xfrm>
            <a:off x="3121351" y="1154386"/>
            <a:ext cx="2269529" cy="307777"/>
          </a:xfrm>
          <a:prstGeom prst="rect">
            <a:avLst/>
          </a:prstGeom>
          <a:noFill/>
          <a:ln w="9525">
            <a:noFill/>
            <a:miter lim="800000"/>
            <a:headEnd/>
            <a:tailEnd/>
          </a:ln>
          <a:effectLst>
            <a:prstShdw prst="shdw17" dist="17961" dir="2700000">
              <a:srgbClr val="4F81BD">
                <a:gamma/>
                <a:shade val="60000"/>
                <a:invGamma/>
              </a:srgbClr>
            </a:prstShdw>
          </a:effectLst>
        </p:spPr>
        <p:txBody>
          <a:bodyPr wrap="square">
            <a:spAutoFit/>
          </a:bodyPr>
          <a:lstStyle/>
          <a:p>
            <a:pPr>
              <a:defRPr/>
            </a:pPr>
            <a:r>
              <a:rPr lang="pt-PT" sz="1400" b="1" kern="0" dirty="0">
                <a:solidFill>
                  <a:srgbClr val="4E4B4A"/>
                </a:solidFill>
                <a:latin typeface="Calibri"/>
                <a:cs typeface="Arial" pitchFamily="34" charset="0"/>
              </a:rPr>
              <a:t>ANALYST PORTAL</a:t>
            </a:r>
          </a:p>
        </p:txBody>
      </p:sp>
      <p:sp>
        <p:nvSpPr>
          <p:cNvPr id="110" name="Rounded Rectangle 109"/>
          <p:cNvSpPr/>
          <p:nvPr/>
        </p:nvSpPr>
        <p:spPr>
          <a:xfrm>
            <a:off x="3078734" y="1442448"/>
            <a:ext cx="5360429" cy="879985"/>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nchorCtr="0"/>
          <a:lstStyle/>
          <a:p>
            <a:pPr algn="ctr">
              <a:defRPr/>
            </a:pPr>
            <a:endParaRPr lang="en-US" sz="1100" kern="0" dirty="0">
              <a:solidFill>
                <a:prstClr val="black"/>
              </a:solidFill>
              <a:latin typeface="Calibri"/>
              <a:cs typeface="Arial" pitchFamily="34" charset="0"/>
            </a:endParaRPr>
          </a:p>
        </p:txBody>
      </p:sp>
      <p:sp>
        <p:nvSpPr>
          <p:cNvPr id="111" name="Round Diagonal Corner Rectangle 110"/>
          <p:cNvSpPr/>
          <p:nvPr/>
        </p:nvSpPr>
        <p:spPr>
          <a:xfrm>
            <a:off x="5447929" y="1587072"/>
            <a:ext cx="1692081" cy="591345"/>
          </a:xfrm>
          <a:prstGeom prst="round2DiagRect">
            <a:avLst/>
          </a:prstGeom>
          <a:solidFill>
            <a:sysClr val="window" lastClr="FFFFFF"/>
          </a:solidFill>
          <a:ln w="25400" cap="flat" cmpd="sng" algn="ctr">
            <a:solidFill>
              <a:srgbClr val="F79646">
                <a:lumMod val="60000"/>
                <a:lumOff val="40000"/>
              </a:srgbClr>
            </a:solidFill>
            <a:prstDash val="solid"/>
          </a:ln>
          <a:effectLst/>
        </p:spPr>
        <p:txBody>
          <a:bodyPr rtlCol="0" anchor="ctr" anchorCtr="0"/>
          <a:lstStyle/>
          <a:p>
            <a:pPr algn="ctr">
              <a:defRPr/>
            </a:pPr>
            <a:r>
              <a:rPr lang="en-US" sz="1100" kern="0" dirty="0">
                <a:solidFill>
                  <a:prstClr val="black"/>
                </a:solidFill>
                <a:latin typeface="Calibri"/>
                <a:cs typeface="Arial" pitchFamily="34" charset="0"/>
              </a:rPr>
              <a:t>Balanced Scorecards</a:t>
            </a:r>
          </a:p>
          <a:p>
            <a:pPr algn="ctr">
              <a:defRPr/>
            </a:pPr>
            <a:r>
              <a:rPr lang="en-US" sz="1100" kern="0" dirty="0">
                <a:solidFill>
                  <a:prstClr val="black"/>
                </a:solidFill>
                <a:latin typeface="Calibri"/>
                <a:cs typeface="Arial" pitchFamily="34" charset="0"/>
              </a:rPr>
              <a:t>Business Sensors</a:t>
            </a:r>
          </a:p>
        </p:txBody>
      </p:sp>
      <p:sp>
        <p:nvSpPr>
          <p:cNvPr id="112" name="Round Diagonal Corner Rectangle 111"/>
          <p:cNvSpPr/>
          <p:nvPr/>
        </p:nvSpPr>
        <p:spPr>
          <a:xfrm>
            <a:off x="7176121" y="1587072"/>
            <a:ext cx="1165745" cy="591345"/>
          </a:xfrm>
          <a:prstGeom prst="round2DiagRect">
            <a:avLst/>
          </a:prstGeom>
          <a:solidFill>
            <a:sysClr val="window" lastClr="FFFFFF"/>
          </a:solidFill>
          <a:ln w="25400" cap="flat" cmpd="sng" algn="ctr">
            <a:solidFill>
              <a:srgbClr val="F79646">
                <a:lumMod val="60000"/>
                <a:lumOff val="40000"/>
              </a:srgbClr>
            </a:solidFill>
            <a:prstDash val="solid"/>
          </a:ln>
          <a:effectLst/>
        </p:spPr>
        <p:txBody>
          <a:bodyPr rtlCol="0" anchor="ctr" anchorCtr="0"/>
          <a:lstStyle/>
          <a:p>
            <a:pPr algn="ctr">
              <a:defRPr/>
            </a:pPr>
            <a:r>
              <a:rPr lang="en-US" sz="1100" kern="0" dirty="0">
                <a:solidFill>
                  <a:prstClr val="black"/>
                </a:solidFill>
                <a:latin typeface="Calibri"/>
                <a:cs typeface="Arial" pitchFamily="34" charset="0"/>
              </a:rPr>
              <a:t>Case Management</a:t>
            </a:r>
          </a:p>
        </p:txBody>
      </p:sp>
      <p:sp>
        <p:nvSpPr>
          <p:cNvPr id="113" name="Round Diagonal Corner Rectangle 112"/>
          <p:cNvSpPr/>
          <p:nvPr/>
        </p:nvSpPr>
        <p:spPr>
          <a:xfrm>
            <a:off x="4295801" y="1592778"/>
            <a:ext cx="1105517" cy="591345"/>
          </a:xfrm>
          <a:prstGeom prst="round2DiagRect">
            <a:avLst/>
          </a:prstGeom>
          <a:solidFill>
            <a:sysClr val="window" lastClr="FFFFFF"/>
          </a:solidFill>
          <a:ln w="25400" cap="flat" cmpd="sng" algn="ctr">
            <a:solidFill>
              <a:srgbClr val="F79646">
                <a:lumMod val="60000"/>
                <a:lumOff val="40000"/>
              </a:srgbClr>
            </a:solidFill>
            <a:prstDash val="solid"/>
          </a:ln>
          <a:effectLst/>
        </p:spPr>
        <p:txBody>
          <a:bodyPr rtlCol="0" anchor="ctr" anchorCtr="0"/>
          <a:lstStyle/>
          <a:p>
            <a:pPr algn="ctr">
              <a:defRPr/>
            </a:pPr>
            <a:r>
              <a:rPr lang="en-US" sz="1100" kern="0" dirty="0">
                <a:solidFill>
                  <a:prstClr val="black"/>
                </a:solidFill>
                <a:latin typeface="Calibri"/>
                <a:cs typeface="Arial" pitchFamily="34" charset="0"/>
              </a:rPr>
              <a:t>Smart Content</a:t>
            </a:r>
          </a:p>
        </p:txBody>
      </p:sp>
      <p:sp>
        <p:nvSpPr>
          <p:cNvPr id="114" name="Round Diagonal Corner Rectangle 113"/>
          <p:cNvSpPr/>
          <p:nvPr/>
        </p:nvSpPr>
        <p:spPr>
          <a:xfrm>
            <a:off x="3152776" y="1599783"/>
            <a:ext cx="1105517" cy="591345"/>
          </a:xfrm>
          <a:prstGeom prst="round2DiagRect">
            <a:avLst/>
          </a:prstGeom>
          <a:solidFill>
            <a:sysClr val="window" lastClr="FFFFFF"/>
          </a:solidFill>
          <a:ln w="25400" cap="flat" cmpd="sng" algn="ctr">
            <a:solidFill>
              <a:srgbClr val="F79646">
                <a:lumMod val="60000"/>
                <a:lumOff val="40000"/>
              </a:srgbClr>
            </a:solidFill>
            <a:prstDash val="solid"/>
          </a:ln>
          <a:effectLst/>
        </p:spPr>
        <p:txBody>
          <a:bodyPr rtlCol="0" anchor="ctr" anchorCtr="0"/>
          <a:lstStyle/>
          <a:p>
            <a:pPr algn="ctr">
              <a:defRPr/>
            </a:pPr>
            <a:r>
              <a:rPr lang="en-US" sz="1100" kern="0" dirty="0">
                <a:solidFill>
                  <a:prstClr val="black"/>
                </a:solidFill>
                <a:latin typeface="Calibri"/>
                <a:cs typeface="Arial" pitchFamily="34" charset="0"/>
              </a:rPr>
              <a:t>Fraud </a:t>
            </a:r>
          </a:p>
          <a:p>
            <a:pPr algn="ctr">
              <a:defRPr/>
            </a:pPr>
            <a:r>
              <a:rPr lang="en-US" sz="1100" kern="0" dirty="0">
                <a:solidFill>
                  <a:prstClr val="black"/>
                </a:solidFill>
                <a:latin typeface="Calibri"/>
                <a:cs typeface="Arial" pitchFamily="34" charset="0"/>
              </a:rPr>
              <a:t>Center</a:t>
            </a:r>
          </a:p>
        </p:txBody>
      </p:sp>
      <p:sp>
        <p:nvSpPr>
          <p:cNvPr id="117" name="Round Diagonal Corner Rectangle 116"/>
          <p:cNvSpPr/>
          <p:nvPr/>
        </p:nvSpPr>
        <p:spPr bwMode="auto">
          <a:xfrm>
            <a:off x="4223792" y="3092894"/>
            <a:ext cx="3751006" cy="251963"/>
          </a:xfrm>
          <a:prstGeom prst="round2DiagRect">
            <a:avLst/>
          </a:prstGeom>
          <a:noFill/>
          <a:ln w="9525" cap="flat" cmpd="sng" algn="ctr">
            <a:solidFill>
              <a:sysClr val="window" lastClr="FFFFFF">
                <a:lumMod val="65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pt-PT" sz="1100" kern="0" dirty="0">
              <a:solidFill>
                <a:prstClr val="black"/>
              </a:solidFill>
              <a:latin typeface="Calibri"/>
              <a:ea typeface="ＭＳ Ｐゴシック" pitchFamily="1" charset="-128"/>
              <a:cs typeface="Arial" pitchFamily="34" charset="0"/>
            </a:endParaRPr>
          </a:p>
        </p:txBody>
      </p:sp>
      <p:sp>
        <p:nvSpPr>
          <p:cNvPr id="118" name="Rectangle 67"/>
          <p:cNvSpPr>
            <a:spLocks noChangeArrowheads="1"/>
          </p:cNvSpPr>
          <p:nvPr/>
        </p:nvSpPr>
        <p:spPr bwMode="auto">
          <a:xfrm>
            <a:off x="4295800" y="3100174"/>
            <a:ext cx="3528989" cy="244682"/>
          </a:xfrm>
          <a:prstGeom prst="rect">
            <a:avLst/>
          </a:prstGeom>
          <a:noFill/>
          <a:ln w="9525">
            <a:noFill/>
            <a:miter lim="800000"/>
            <a:headEnd/>
            <a:tailEnd/>
          </a:ln>
          <a:effectLst>
            <a:prstShdw prst="shdw17" dist="17961" dir="2700000">
              <a:srgbClr val="4F81BD">
                <a:gamma/>
                <a:shade val="60000"/>
                <a:invGamma/>
              </a:srgbClr>
            </a:prstShdw>
          </a:effectLst>
        </p:spPr>
        <p:txBody>
          <a:bodyPr wrap="square">
            <a:spAutoFit/>
          </a:bodyPr>
          <a:lstStyle/>
          <a:p>
            <a:pPr algn="ctr">
              <a:lnSpc>
                <a:spcPct val="90000"/>
              </a:lnSpc>
              <a:defRPr/>
            </a:pPr>
            <a:r>
              <a:rPr lang="en-GB" sz="1100" kern="0" dirty="0">
                <a:solidFill>
                  <a:prstClr val="black"/>
                </a:solidFill>
                <a:latin typeface="Calibri"/>
                <a:cs typeface="Arial" pitchFamily="34" charset="0"/>
              </a:rPr>
              <a:t>Detection Engine</a:t>
            </a:r>
          </a:p>
        </p:txBody>
      </p:sp>
      <p:sp>
        <p:nvSpPr>
          <p:cNvPr id="119" name="Round Diagonal Corner Rectangle 118"/>
          <p:cNvSpPr/>
          <p:nvPr/>
        </p:nvSpPr>
        <p:spPr bwMode="auto">
          <a:xfrm>
            <a:off x="4217202" y="3416864"/>
            <a:ext cx="3751006" cy="259200"/>
          </a:xfrm>
          <a:prstGeom prst="round2DiagRect">
            <a:avLst/>
          </a:prstGeom>
          <a:noFill/>
          <a:ln w="9525" cap="flat" cmpd="sng" algn="ctr">
            <a:solidFill>
              <a:sysClr val="window" lastClr="FFFFFF">
                <a:lumMod val="65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en-GB" sz="1100" kern="0" dirty="0">
                <a:solidFill>
                  <a:prstClr val="black"/>
                </a:solidFill>
                <a:latin typeface="Calibri"/>
                <a:cs typeface="Arial" pitchFamily="34" charset="0"/>
              </a:rPr>
              <a:t>Correlation &amp; Scoring Engine</a:t>
            </a:r>
          </a:p>
        </p:txBody>
      </p:sp>
      <p:sp>
        <p:nvSpPr>
          <p:cNvPr id="63" name="Line 95"/>
          <p:cNvSpPr>
            <a:spLocks noChangeShapeType="1"/>
          </p:cNvSpPr>
          <p:nvPr/>
        </p:nvSpPr>
        <p:spPr bwMode="auto">
          <a:xfrm>
            <a:off x="8036028" y="4922731"/>
            <a:ext cx="0" cy="568325"/>
          </a:xfrm>
          <a:prstGeom prst="line">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a:tailEnd/>
          </a:ln>
          <a:effectLst>
            <a:outerShdw blurRad="40000" dist="20000" dir="5400000" rotWithShape="0">
              <a:srgbClr val="000000">
                <a:alpha val="38000"/>
              </a:srgbClr>
            </a:outerShdw>
          </a:effectLst>
        </p:spPr>
        <p:txBody>
          <a:bodyPr/>
          <a:lstStyle/>
          <a:p>
            <a:pPr>
              <a:defRPr/>
            </a:pPr>
            <a:endParaRPr lang="pt-PT" kern="0">
              <a:solidFill>
                <a:prstClr val="black"/>
              </a:solidFill>
              <a:latin typeface="Calibri"/>
              <a:cs typeface="Arial" pitchFamily="34" charset="0"/>
            </a:endParaRPr>
          </a:p>
        </p:txBody>
      </p:sp>
      <p:sp>
        <p:nvSpPr>
          <p:cNvPr id="64" name="Rectangle 110"/>
          <p:cNvSpPr>
            <a:spLocks noChangeArrowheads="1"/>
          </p:cNvSpPr>
          <p:nvPr/>
        </p:nvSpPr>
        <p:spPr bwMode="auto">
          <a:xfrm>
            <a:off x="7536748" y="5211978"/>
            <a:ext cx="1005242" cy="280928"/>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a:tailEnd/>
          </a:ln>
          <a:effectLst>
            <a:outerShdw blurRad="40000" dist="20000" dir="5400000" rotWithShape="0">
              <a:srgbClr val="000000">
                <a:alpha val="38000"/>
              </a:srgbClr>
            </a:outerShdw>
          </a:effectLst>
        </p:spPr>
        <p:txBody>
          <a:bodyPr wrap="none">
            <a:spAutoFit/>
          </a:bodyPr>
          <a:lstStyle/>
          <a:p>
            <a:pPr algn="ctr">
              <a:defRPr/>
            </a:pPr>
            <a:r>
              <a:rPr lang="en-GB" sz="1050" b="1" kern="0" dirty="0">
                <a:solidFill>
                  <a:prstClr val="black"/>
                </a:solidFill>
                <a:latin typeface="Arial Narrow" pitchFamily="34" charset="0"/>
                <a:cs typeface="Arial" pitchFamily="34" charset="0"/>
              </a:rPr>
              <a:t>Reference Data</a:t>
            </a:r>
          </a:p>
        </p:txBody>
      </p:sp>
      <p:sp>
        <p:nvSpPr>
          <p:cNvPr id="45" name="Title 1"/>
          <p:cNvSpPr txBox="1">
            <a:spLocks/>
          </p:cNvSpPr>
          <p:nvPr/>
        </p:nvSpPr>
        <p:spPr>
          <a:xfrm>
            <a:off x="596900" y="173920"/>
            <a:ext cx="10772849" cy="45858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16" b="1" cap="all" dirty="0" err="1">
                <a:solidFill>
                  <a:srgbClr val="EE4611"/>
                </a:solidFill>
                <a:latin typeface="Arial" pitchFamily="34" charset="0"/>
                <a:cs typeface="Arial" pitchFamily="34" charset="0"/>
              </a:rPr>
              <a:t>Visão</a:t>
            </a:r>
            <a:r>
              <a:rPr lang="en-US" sz="2916" b="1" cap="all" dirty="0">
                <a:solidFill>
                  <a:srgbClr val="EE4611"/>
                </a:solidFill>
                <a:latin typeface="Arial" pitchFamily="34" charset="0"/>
                <a:cs typeface="Arial" pitchFamily="34" charset="0"/>
              </a:rPr>
              <a:t> global de </a:t>
            </a:r>
            <a:r>
              <a:rPr lang="en-US" sz="2916" b="1" cap="all" dirty="0" err="1">
                <a:solidFill>
                  <a:srgbClr val="EE4611"/>
                </a:solidFill>
                <a:latin typeface="Arial" pitchFamily="34" charset="0"/>
                <a:cs typeface="Arial" pitchFamily="34" charset="0"/>
              </a:rPr>
              <a:t>fraude</a:t>
            </a:r>
            <a:endParaRPr lang="en-US" sz="2916" b="1" cap="all" dirty="0">
              <a:solidFill>
                <a:srgbClr val="EE4611"/>
              </a:solidFill>
              <a:latin typeface="Arial" pitchFamily="34" charset="0"/>
              <a:cs typeface="Arial" pitchFamily="34" charset="0"/>
            </a:endParaRPr>
          </a:p>
        </p:txBody>
      </p:sp>
    </p:spTree>
    <p:extLst>
      <p:ext uri="{BB962C8B-B14F-4D97-AF65-F5344CB8AC3E}">
        <p14:creationId xmlns:p14="http://schemas.microsoft.com/office/powerpoint/2010/main" val="411580837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1395</TotalTime>
  <Words>5682</Words>
  <Application>Microsoft Office PowerPoint</Application>
  <PresentationFormat>Widescreen</PresentationFormat>
  <Paragraphs>900</Paragraphs>
  <Slides>89</Slides>
  <Notes>14</Notes>
  <HiddenSlides>1</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102" baseType="lpstr">
      <vt:lpstr>ＭＳ Ｐゴシック</vt:lpstr>
      <vt:lpstr>Arial</vt:lpstr>
      <vt:lpstr>Arial Narrow</vt:lpstr>
      <vt:lpstr>Calibri</vt:lpstr>
      <vt:lpstr>Calibri Light</vt:lpstr>
      <vt:lpstr>Century Gothic</vt:lpstr>
      <vt:lpstr>Helvetica</vt:lpstr>
      <vt:lpstr>Tahoma</vt:lpstr>
      <vt:lpstr>Times New Roman</vt:lpstr>
      <vt:lpstr>Trebuchet MS</vt:lpstr>
      <vt:lpstr>Wingdings</vt:lpstr>
      <vt:lpstr>Office Theme</vt:lpstr>
      <vt:lpstr>Visio</vt:lpstr>
      <vt:lpstr>PowerPoint Presentation</vt:lpstr>
      <vt:lpstr>PowerPoint Presentation</vt:lpstr>
      <vt:lpstr>Cronograma</vt:lpstr>
      <vt:lpstr>Agenda – Sessão Introdutória da Ferramenta</vt:lpstr>
      <vt:lpstr>Agenda – Sessão Introdutória da Ferramenta</vt:lpstr>
      <vt:lpstr>PowerPoint Presentation</vt:lpstr>
      <vt:lpstr>PowerPoint Presentation</vt:lpstr>
      <vt:lpstr>Agenda – Sessão Introdutória da Ferramenta</vt:lpstr>
      <vt:lpstr>PowerPoint Presentation</vt:lpstr>
      <vt:lpstr>PowerPoint Presentation</vt:lpstr>
      <vt:lpstr>PowerPoint Presentation</vt:lpstr>
      <vt:lpstr>PowerPoint Presentation</vt:lpstr>
      <vt:lpstr>Agenda – Sessão Introdutória da Ferramenta</vt:lpstr>
      <vt:lpstr>Funções do raId fms</vt:lpstr>
      <vt:lpstr>Agenda – Sessão Funções do RAID FMS</vt:lpstr>
      <vt:lpstr>Funções do raId fms</vt:lpstr>
      <vt:lpstr>Funções do raId fms</vt:lpstr>
      <vt:lpstr>Funções do raId fms</vt:lpstr>
      <vt:lpstr>Funções do raId fms</vt:lpstr>
      <vt:lpstr>Funções do raId fms</vt:lpstr>
      <vt:lpstr>Funções do raId fms</vt:lpstr>
      <vt:lpstr>Funções do raId fms</vt:lpstr>
      <vt:lpstr>Agenda – Sessão Funções do RAID FMS</vt:lpstr>
      <vt:lpstr>Funções do raId fms</vt:lpstr>
      <vt:lpstr>Funções do raId fms</vt:lpstr>
      <vt:lpstr>Funções do raId fms</vt:lpstr>
      <vt:lpstr>Funções do raId fms</vt:lpstr>
      <vt:lpstr>Funções do raId fms</vt:lpstr>
      <vt:lpstr>Agenda – Sessão Funções do RAID FMS</vt:lpstr>
      <vt:lpstr>Funções do raId fms</vt:lpstr>
      <vt:lpstr>Funções do raId fms</vt:lpstr>
      <vt:lpstr>Funções do raId fms</vt:lpstr>
      <vt:lpstr>Agenda – Sessão Funções do RAID FMS</vt:lpstr>
      <vt:lpstr>Funções do raId fms</vt:lpstr>
      <vt:lpstr>Funções do raId fms</vt:lpstr>
      <vt:lpstr>Funções do raId fms</vt:lpstr>
      <vt:lpstr>Funções do raId fms</vt:lpstr>
      <vt:lpstr>Funções do raId fms</vt:lpstr>
      <vt:lpstr>Funções do raId fms</vt:lpstr>
      <vt:lpstr>Funções do raId fms</vt:lpstr>
      <vt:lpstr>Funções do raId fms</vt:lpstr>
      <vt:lpstr>Agenda – Sessão Funções do RAID FMS</vt:lpstr>
      <vt:lpstr>Funções do raId fms</vt:lpstr>
      <vt:lpstr>Funções do raId fms</vt:lpstr>
      <vt:lpstr>Funções do raId fms</vt:lpstr>
      <vt:lpstr>Funções do raId fms</vt:lpstr>
      <vt:lpstr>Agenda – Sessão Funções do RAID FMS</vt:lpstr>
      <vt:lpstr>Funções do raId fms</vt:lpstr>
      <vt:lpstr>Funções do raId fms</vt:lpstr>
      <vt:lpstr>Funções do raId fms</vt:lpstr>
      <vt:lpstr>Funções do raId fms</vt:lpstr>
      <vt:lpstr>Agenda – Sessão Funções do RAID FMS</vt:lpstr>
      <vt:lpstr>Funções do raId fms</vt:lpstr>
      <vt:lpstr>Funções do raId fms</vt:lpstr>
      <vt:lpstr>Funções do raId fms</vt:lpstr>
      <vt:lpstr>Funções do raId fms</vt:lpstr>
      <vt:lpstr>Agenda – Sessão Funções do RAID FMS</vt:lpstr>
      <vt:lpstr>Funções do raId fms</vt:lpstr>
      <vt:lpstr>Agenda – Sessão Funções do RAID FMS</vt:lpstr>
      <vt:lpstr>Funções do raId fms</vt:lpstr>
      <vt:lpstr>Funções do raId fms</vt:lpstr>
      <vt:lpstr>Funções do raId fms</vt:lpstr>
      <vt:lpstr>Funções do raId fms</vt:lpstr>
      <vt:lpstr>Funções do raId fms</vt:lpstr>
      <vt:lpstr>Funções do raId fms</vt:lpstr>
      <vt:lpstr>Funções do raId fms</vt:lpstr>
      <vt:lpstr>Funções do raId fms</vt:lpstr>
      <vt:lpstr>Funções do raId fms</vt:lpstr>
      <vt:lpstr>Funções do raId fms</vt:lpstr>
      <vt:lpstr>Funções do raId fms</vt:lpstr>
      <vt:lpstr>Funções do raId fms</vt:lpstr>
      <vt:lpstr>Funções do raId fms</vt:lpstr>
      <vt:lpstr>Funções do raId fms</vt:lpstr>
      <vt:lpstr>Funções do raId fms</vt:lpstr>
      <vt:lpstr>Funções do raId fms</vt:lpstr>
      <vt:lpstr>Funções do raId fms</vt:lpstr>
      <vt:lpstr>Funções do raId fms</vt:lpstr>
      <vt:lpstr>Funções do raId fms</vt:lpstr>
      <vt:lpstr>Agenda – Sessão Introdutória da Ferramenta</vt:lpstr>
      <vt:lpstr>PowerPoint Presentation</vt:lpstr>
      <vt:lpstr>PowerPoint Presentation</vt:lpstr>
      <vt:lpstr>PowerPoint Presentation</vt:lpstr>
      <vt:lpstr>PowerPoint Presentation</vt:lpstr>
      <vt:lpstr>PowerPoint Presentation</vt:lpstr>
      <vt:lpstr>Agenda – Sessão Introdutória da Ferramenta</vt:lpstr>
      <vt:lpstr>PowerPoint Presentation</vt:lpstr>
      <vt:lpstr>PowerPoint Presentation</vt:lpstr>
      <vt:lpstr>PowerPoint Presentation</vt:lpstr>
      <vt:lpstr>INSTALLATION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Giullyan Metzker Kuntze</dc:creator>
  <cp:lastModifiedBy>Giullyan Metzker Kuntze</cp:lastModifiedBy>
  <cp:revision>206</cp:revision>
  <dcterms:created xsi:type="dcterms:W3CDTF">2017-10-03T18:48:16Z</dcterms:created>
  <dcterms:modified xsi:type="dcterms:W3CDTF">2017-10-18T11:07:27Z</dcterms:modified>
</cp:coreProperties>
</file>